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82" r:id="rId2"/>
    <p:sldId id="258" r:id="rId3"/>
    <p:sldId id="259" r:id="rId4"/>
    <p:sldId id="260" r:id="rId5"/>
    <p:sldId id="261" r:id="rId6"/>
    <p:sldId id="262" r:id="rId7"/>
    <p:sldId id="263" r:id="rId8"/>
    <p:sldId id="264" r:id="rId9"/>
    <p:sldId id="265" r:id="rId10"/>
    <p:sldId id="276" r:id="rId11"/>
    <p:sldId id="279" r:id="rId12"/>
    <p:sldId id="280" r:id="rId13"/>
    <p:sldId id="278" r:id="rId14"/>
    <p:sldId id="283" r:id="rId15"/>
    <p:sldId id="277" r:id="rId16"/>
    <p:sldId id="275" r:id="rId17"/>
    <p:sldId id="270" r:id="rId18"/>
    <p:sldId id="272" r:id="rId19"/>
    <p:sldId id="28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ED-Circle2"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114" autoAdjust="0"/>
  </p:normalViewPr>
  <p:slideViewPr>
    <p:cSldViewPr>
      <p:cViewPr varScale="1">
        <p:scale>
          <a:sx n="29" d="100"/>
          <a:sy n="29" d="100"/>
        </p:scale>
        <p:origin x="936" y="1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30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62EE08-E599-482A-B3AA-4E805BDD3171}"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8F599879-12F9-4990-B282-410DA19EF0F8}">
      <dgm:prSet phldrT="[Text]"/>
      <dgm:spPr/>
      <dgm:t>
        <a:bodyPr/>
        <a:lstStyle/>
        <a:p>
          <a:r>
            <a:rPr lang="en-US" dirty="0" smtClean="0"/>
            <a:t>Collaborativ</a:t>
          </a:r>
          <a:r>
            <a:rPr lang="en-US" dirty="0" smtClean="0">
              <a:solidFill>
                <a:schemeClr val="bg1"/>
              </a:solidFill>
            </a:rPr>
            <a:t>e </a:t>
          </a:r>
          <a:r>
            <a:rPr lang="en-US" dirty="0" smtClean="0"/>
            <a:t> Activities </a:t>
          </a:r>
          <a:endParaRPr lang="en-US" dirty="0"/>
        </a:p>
      </dgm:t>
    </dgm:pt>
    <dgm:pt modelId="{06D6E5FD-1952-41FE-8F86-433C598EABFD}" type="parTrans" cxnId="{8CF224D6-039C-4665-A320-0AD722B56E57}">
      <dgm:prSet/>
      <dgm:spPr/>
      <dgm:t>
        <a:bodyPr/>
        <a:lstStyle/>
        <a:p>
          <a:endParaRPr lang="en-US"/>
        </a:p>
      </dgm:t>
    </dgm:pt>
    <dgm:pt modelId="{ED70853D-6505-4F8E-B3DB-FAE691D2543B}" type="sibTrans" cxnId="{8CF224D6-039C-4665-A320-0AD722B56E57}">
      <dgm:prSet/>
      <dgm:spPr/>
      <dgm:t>
        <a:bodyPr/>
        <a:lstStyle/>
        <a:p>
          <a:endParaRPr lang="en-US"/>
        </a:p>
      </dgm:t>
    </dgm:pt>
    <dgm:pt modelId="{545FA9BB-4787-4474-ABA2-AE3D20C90CC0}">
      <dgm:prSet phldrT="[Text]"/>
      <dgm:spPr/>
      <dgm:t>
        <a:bodyPr/>
        <a:lstStyle/>
        <a:p>
          <a:r>
            <a:rPr lang="en-US" dirty="0" smtClean="0"/>
            <a:t>Transition Assessment </a:t>
          </a:r>
          <a:endParaRPr lang="en-US" dirty="0"/>
        </a:p>
      </dgm:t>
    </dgm:pt>
    <dgm:pt modelId="{D97E59C1-9BE4-4694-99E9-72512066A79D}" type="parTrans" cxnId="{00EE141A-1D66-4674-810F-E1B585293335}">
      <dgm:prSet/>
      <dgm:spPr/>
      <dgm:t>
        <a:bodyPr/>
        <a:lstStyle/>
        <a:p>
          <a:endParaRPr lang="en-US"/>
        </a:p>
      </dgm:t>
    </dgm:pt>
    <dgm:pt modelId="{64BC8908-8598-400B-AE6E-33DBAF6CC2CA}" type="sibTrans" cxnId="{00EE141A-1D66-4674-810F-E1B585293335}">
      <dgm:prSet/>
      <dgm:spPr/>
      <dgm:t>
        <a:bodyPr/>
        <a:lstStyle/>
        <a:p>
          <a:endParaRPr lang="en-US"/>
        </a:p>
      </dgm:t>
    </dgm:pt>
    <dgm:pt modelId="{4AA3CE4A-4EDA-4A10-AF76-147B5964745E}">
      <dgm:prSet phldrT="[Text]"/>
      <dgm:spPr/>
      <dgm:t>
        <a:bodyPr/>
        <a:lstStyle/>
        <a:p>
          <a:r>
            <a:rPr lang="en-US" dirty="0" smtClean="0"/>
            <a:t>Job Skill Training </a:t>
          </a:r>
          <a:endParaRPr lang="en-US" dirty="0"/>
        </a:p>
      </dgm:t>
    </dgm:pt>
    <dgm:pt modelId="{C48D27CA-C1E3-4968-BD58-CFB0728A3C2C}" type="parTrans" cxnId="{A76CD224-2154-4464-9059-7AF7D6672DD7}">
      <dgm:prSet/>
      <dgm:spPr/>
      <dgm:t>
        <a:bodyPr/>
        <a:lstStyle/>
        <a:p>
          <a:endParaRPr lang="en-US"/>
        </a:p>
      </dgm:t>
    </dgm:pt>
    <dgm:pt modelId="{C1D2330D-5C41-41C6-B1EA-3272D06314A5}" type="sibTrans" cxnId="{A76CD224-2154-4464-9059-7AF7D6672DD7}">
      <dgm:prSet/>
      <dgm:spPr/>
      <dgm:t>
        <a:bodyPr/>
        <a:lstStyle/>
        <a:p>
          <a:endParaRPr lang="en-US"/>
        </a:p>
      </dgm:t>
    </dgm:pt>
    <dgm:pt modelId="{FC0D0F4E-D7DB-47B4-B1E8-7E73A9437825}">
      <dgm:prSet phldrT="[Text]"/>
      <dgm:spPr/>
      <dgm:t>
        <a:bodyPr/>
        <a:lstStyle/>
        <a:p>
          <a:r>
            <a:rPr lang="en-US" dirty="0" smtClean="0"/>
            <a:t>Obtaining funding for post-secondary goals</a:t>
          </a:r>
          <a:endParaRPr lang="en-US" dirty="0"/>
        </a:p>
      </dgm:t>
    </dgm:pt>
    <dgm:pt modelId="{8D3DD36D-E1EF-4CF8-94C8-5384B373CA78}" type="parTrans" cxnId="{B4A7ACE4-E2E5-4680-864B-EB50709B9EBC}">
      <dgm:prSet/>
      <dgm:spPr/>
      <dgm:t>
        <a:bodyPr/>
        <a:lstStyle/>
        <a:p>
          <a:endParaRPr lang="en-US"/>
        </a:p>
      </dgm:t>
    </dgm:pt>
    <dgm:pt modelId="{C2EFBE36-F795-4B42-8718-E9A9A8FC1EEF}" type="sibTrans" cxnId="{B4A7ACE4-E2E5-4680-864B-EB50709B9EBC}">
      <dgm:prSet/>
      <dgm:spPr/>
      <dgm:t>
        <a:bodyPr/>
        <a:lstStyle/>
        <a:p>
          <a:endParaRPr lang="en-US"/>
        </a:p>
      </dgm:t>
    </dgm:pt>
    <dgm:pt modelId="{F178F58B-5BCC-49BA-877B-9A6E869A7545}">
      <dgm:prSet phldrT="[Text]"/>
      <dgm:spPr/>
      <dgm:t>
        <a:bodyPr/>
        <a:lstStyle/>
        <a:p>
          <a:r>
            <a:rPr lang="en-US" dirty="0" smtClean="0"/>
            <a:t>Job Development </a:t>
          </a:r>
          <a:endParaRPr lang="en-US" dirty="0"/>
        </a:p>
      </dgm:t>
    </dgm:pt>
    <dgm:pt modelId="{3135CE34-B298-421D-BCF8-0C7E45BA3753}" type="parTrans" cxnId="{02C0532C-7856-461F-95AF-4E0033079087}">
      <dgm:prSet/>
      <dgm:spPr/>
      <dgm:t>
        <a:bodyPr/>
        <a:lstStyle/>
        <a:p>
          <a:endParaRPr lang="en-US"/>
        </a:p>
      </dgm:t>
    </dgm:pt>
    <dgm:pt modelId="{7A4E73FF-A4EF-4C6B-B825-3318FCEE9F69}" type="sibTrans" cxnId="{02C0532C-7856-461F-95AF-4E0033079087}">
      <dgm:prSet/>
      <dgm:spPr/>
      <dgm:t>
        <a:bodyPr/>
        <a:lstStyle/>
        <a:p>
          <a:endParaRPr lang="en-US"/>
        </a:p>
      </dgm:t>
    </dgm:pt>
    <dgm:pt modelId="{74D5B7DF-8AFB-4B3A-A80F-016A7C45B370}">
      <dgm:prSet/>
      <dgm:spPr/>
      <dgm:t>
        <a:bodyPr/>
        <a:lstStyle/>
        <a:p>
          <a:r>
            <a:rPr lang="en-US" dirty="0" smtClean="0"/>
            <a:t>Agency Linkages</a:t>
          </a:r>
          <a:endParaRPr lang="en-US" dirty="0"/>
        </a:p>
      </dgm:t>
    </dgm:pt>
    <dgm:pt modelId="{E48517DB-8CB6-4F9A-9E8C-B1AAA9E4738D}" type="parTrans" cxnId="{741AFC35-61FA-410D-BDE3-C6220923872D}">
      <dgm:prSet/>
      <dgm:spPr/>
      <dgm:t>
        <a:bodyPr/>
        <a:lstStyle/>
        <a:p>
          <a:endParaRPr lang="en-US"/>
        </a:p>
      </dgm:t>
    </dgm:pt>
    <dgm:pt modelId="{E9DF4CB1-1152-4ACC-A508-161E0E297C98}" type="sibTrans" cxnId="{741AFC35-61FA-410D-BDE3-C6220923872D}">
      <dgm:prSet/>
      <dgm:spPr/>
      <dgm:t>
        <a:bodyPr/>
        <a:lstStyle/>
        <a:p>
          <a:endParaRPr lang="en-US"/>
        </a:p>
      </dgm:t>
    </dgm:pt>
    <dgm:pt modelId="{EF9A6D9F-3B38-47F2-B406-C5EF816D3CAC}" type="pres">
      <dgm:prSet presAssocID="{0262EE08-E599-482A-B3AA-4E805BDD3171}" presName="Name0" presStyleCnt="0">
        <dgm:presLayoutVars>
          <dgm:chMax val="1"/>
          <dgm:dir/>
          <dgm:animLvl val="ctr"/>
          <dgm:resizeHandles val="exact"/>
        </dgm:presLayoutVars>
      </dgm:prSet>
      <dgm:spPr/>
      <dgm:t>
        <a:bodyPr/>
        <a:lstStyle/>
        <a:p>
          <a:endParaRPr lang="en-US"/>
        </a:p>
      </dgm:t>
    </dgm:pt>
    <dgm:pt modelId="{86ADBDDB-1ADB-455B-8885-9AD3B300534C}" type="pres">
      <dgm:prSet presAssocID="{8F599879-12F9-4990-B282-410DA19EF0F8}" presName="centerShape" presStyleLbl="node0" presStyleIdx="0" presStyleCnt="1" custScaleY="91141"/>
      <dgm:spPr/>
      <dgm:t>
        <a:bodyPr/>
        <a:lstStyle/>
        <a:p>
          <a:endParaRPr lang="en-US"/>
        </a:p>
      </dgm:t>
    </dgm:pt>
    <dgm:pt modelId="{CBBACE5D-9C54-4643-BEE5-3A387886E0F4}" type="pres">
      <dgm:prSet presAssocID="{D97E59C1-9BE4-4694-99E9-72512066A79D}" presName="parTrans" presStyleLbl="sibTrans2D1" presStyleIdx="0" presStyleCnt="5" custAng="10800000" custLinFactNeighborX="-12489" custLinFactNeighborY="8114"/>
      <dgm:spPr/>
      <dgm:t>
        <a:bodyPr/>
        <a:lstStyle/>
        <a:p>
          <a:endParaRPr lang="en-US"/>
        </a:p>
      </dgm:t>
    </dgm:pt>
    <dgm:pt modelId="{4639236D-61FE-474B-8139-91B412CDA18E}" type="pres">
      <dgm:prSet presAssocID="{D97E59C1-9BE4-4694-99E9-72512066A79D}" presName="connectorText" presStyleLbl="sibTrans2D1" presStyleIdx="0" presStyleCnt="5"/>
      <dgm:spPr/>
      <dgm:t>
        <a:bodyPr/>
        <a:lstStyle/>
        <a:p>
          <a:endParaRPr lang="en-US"/>
        </a:p>
      </dgm:t>
    </dgm:pt>
    <dgm:pt modelId="{B52E6CB8-9465-4A82-85DB-CD77BA530A0A}" type="pres">
      <dgm:prSet presAssocID="{545FA9BB-4787-4474-ABA2-AE3D20C90CC0}" presName="node" presStyleLbl="node1" presStyleIdx="0" presStyleCnt="5">
        <dgm:presLayoutVars>
          <dgm:bulletEnabled val="1"/>
        </dgm:presLayoutVars>
      </dgm:prSet>
      <dgm:spPr/>
      <dgm:t>
        <a:bodyPr/>
        <a:lstStyle/>
        <a:p>
          <a:endParaRPr lang="en-US"/>
        </a:p>
      </dgm:t>
    </dgm:pt>
    <dgm:pt modelId="{433003B7-9BF4-41C1-9059-0D1A74BCB25D}" type="pres">
      <dgm:prSet presAssocID="{C48D27CA-C1E3-4968-BD58-CFB0728A3C2C}" presName="parTrans" presStyleLbl="sibTrans2D1" presStyleIdx="1" presStyleCnt="5" custAng="10756477"/>
      <dgm:spPr/>
      <dgm:t>
        <a:bodyPr/>
        <a:lstStyle/>
        <a:p>
          <a:endParaRPr lang="en-US"/>
        </a:p>
      </dgm:t>
    </dgm:pt>
    <dgm:pt modelId="{753660F2-F941-4F63-8654-4987CC6A9F6A}" type="pres">
      <dgm:prSet presAssocID="{C48D27CA-C1E3-4968-BD58-CFB0728A3C2C}" presName="connectorText" presStyleLbl="sibTrans2D1" presStyleIdx="1" presStyleCnt="5"/>
      <dgm:spPr/>
      <dgm:t>
        <a:bodyPr/>
        <a:lstStyle/>
        <a:p>
          <a:endParaRPr lang="en-US"/>
        </a:p>
      </dgm:t>
    </dgm:pt>
    <dgm:pt modelId="{E3A91168-4750-401C-8D37-AE62CCD6A4CB}" type="pres">
      <dgm:prSet presAssocID="{4AA3CE4A-4EDA-4A10-AF76-147B5964745E}" presName="node" presStyleLbl="node1" presStyleIdx="1" presStyleCnt="5">
        <dgm:presLayoutVars>
          <dgm:bulletEnabled val="1"/>
        </dgm:presLayoutVars>
      </dgm:prSet>
      <dgm:spPr/>
      <dgm:t>
        <a:bodyPr/>
        <a:lstStyle/>
        <a:p>
          <a:endParaRPr lang="en-US"/>
        </a:p>
      </dgm:t>
    </dgm:pt>
    <dgm:pt modelId="{8DFF6F94-3C1B-41D9-8037-B8742BE66D2F}" type="pres">
      <dgm:prSet presAssocID="{8D3DD36D-E1EF-4CF8-94C8-5384B373CA78}" presName="parTrans" presStyleLbl="sibTrans2D1" presStyleIdx="2" presStyleCnt="5" custAng="10639401"/>
      <dgm:spPr/>
      <dgm:t>
        <a:bodyPr/>
        <a:lstStyle/>
        <a:p>
          <a:endParaRPr lang="en-US"/>
        </a:p>
      </dgm:t>
    </dgm:pt>
    <dgm:pt modelId="{11CA3964-BD11-425C-8034-AABA32604A7A}" type="pres">
      <dgm:prSet presAssocID="{8D3DD36D-E1EF-4CF8-94C8-5384B373CA78}" presName="connectorText" presStyleLbl="sibTrans2D1" presStyleIdx="2" presStyleCnt="5"/>
      <dgm:spPr/>
      <dgm:t>
        <a:bodyPr/>
        <a:lstStyle/>
        <a:p>
          <a:endParaRPr lang="en-US"/>
        </a:p>
      </dgm:t>
    </dgm:pt>
    <dgm:pt modelId="{DF411A54-1543-457E-A8B4-54D3F6135820}" type="pres">
      <dgm:prSet presAssocID="{FC0D0F4E-D7DB-47B4-B1E8-7E73A9437825}" presName="node" presStyleLbl="node1" presStyleIdx="2" presStyleCnt="5">
        <dgm:presLayoutVars>
          <dgm:bulletEnabled val="1"/>
        </dgm:presLayoutVars>
      </dgm:prSet>
      <dgm:spPr/>
      <dgm:t>
        <a:bodyPr/>
        <a:lstStyle/>
        <a:p>
          <a:endParaRPr lang="en-US"/>
        </a:p>
      </dgm:t>
    </dgm:pt>
    <dgm:pt modelId="{7CFA929B-8854-4F08-AEC1-E9B2386601EE}" type="pres">
      <dgm:prSet presAssocID="{3135CE34-B298-421D-BCF8-0C7E45BA3753}" presName="parTrans" presStyleLbl="sibTrans2D1" presStyleIdx="3" presStyleCnt="5" custAng="10629827"/>
      <dgm:spPr/>
      <dgm:t>
        <a:bodyPr/>
        <a:lstStyle/>
        <a:p>
          <a:endParaRPr lang="en-US"/>
        </a:p>
      </dgm:t>
    </dgm:pt>
    <dgm:pt modelId="{8D5685BA-0AD0-435B-8BE9-E1E6FDD8C194}" type="pres">
      <dgm:prSet presAssocID="{3135CE34-B298-421D-BCF8-0C7E45BA3753}" presName="connectorText" presStyleLbl="sibTrans2D1" presStyleIdx="3" presStyleCnt="5"/>
      <dgm:spPr/>
      <dgm:t>
        <a:bodyPr/>
        <a:lstStyle/>
        <a:p>
          <a:endParaRPr lang="en-US"/>
        </a:p>
      </dgm:t>
    </dgm:pt>
    <dgm:pt modelId="{DCFD00B7-D41D-49A7-B659-368428230A3B}" type="pres">
      <dgm:prSet presAssocID="{F178F58B-5BCC-49BA-877B-9A6E869A7545}" presName="node" presStyleLbl="node1" presStyleIdx="3" presStyleCnt="5">
        <dgm:presLayoutVars>
          <dgm:bulletEnabled val="1"/>
        </dgm:presLayoutVars>
      </dgm:prSet>
      <dgm:spPr/>
      <dgm:t>
        <a:bodyPr/>
        <a:lstStyle/>
        <a:p>
          <a:endParaRPr lang="en-US"/>
        </a:p>
      </dgm:t>
    </dgm:pt>
    <dgm:pt modelId="{5C4650E6-2D93-460E-A3B2-2953956BECB4}" type="pres">
      <dgm:prSet presAssocID="{E48517DB-8CB6-4F9A-9E8C-B1AAA9E4738D}" presName="parTrans" presStyleLbl="sibTrans2D1" presStyleIdx="4" presStyleCnt="5" custAng="10989428"/>
      <dgm:spPr/>
      <dgm:t>
        <a:bodyPr/>
        <a:lstStyle/>
        <a:p>
          <a:endParaRPr lang="en-US"/>
        </a:p>
      </dgm:t>
    </dgm:pt>
    <dgm:pt modelId="{178C7F70-837C-4419-B3BD-3283768315EF}" type="pres">
      <dgm:prSet presAssocID="{E48517DB-8CB6-4F9A-9E8C-B1AAA9E4738D}" presName="connectorText" presStyleLbl="sibTrans2D1" presStyleIdx="4" presStyleCnt="5"/>
      <dgm:spPr/>
      <dgm:t>
        <a:bodyPr/>
        <a:lstStyle/>
        <a:p>
          <a:endParaRPr lang="en-US"/>
        </a:p>
      </dgm:t>
    </dgm:pt>
    <dgm:pt modelId="{7CB13E96-0B0A-4ABC-BC8E-40468A6AF8A4}" type="pres">
      <dgm:prSet presAssocID="{74D5B7DF-8AFB-4B3A-A80F-016A7C45B370}" presName="node" presStyleLbl="node1" presStyleIdx="4" presStyleCnt="5">
        <dgm:presLayoutVars>
          <dgm:bulletEnabled val="1"/>
        </dgm:presLayoutVars>
      </dgm:prSet>
      <dgm:spPr/>
      <dgm:t>
        <a:bodyPr/>
        <a:lstStyle/>
        <a:p>
          <a:endParaRPr lang="en-US"/>
        </a:p>
      </dgm:t>
    </dgm:pt>
  </dgm:ptLst>
  <dgm:cxnLst>
    <dgm:cxn modelId="{26D2293E-339B-4BFA-920C-04879637AFA4}" type="presOf" srcId="{E48517DB-8CB6-4F9A-9E8C-B1AAA9E4738D}" destId="{178C7F70-837C-4419-B3BD-3283768315EF}" srcOrd="1" destOrd="0" presId="urn:microsoft.com/office/officeart/2005/8/layout/radial5"/>
    <dgm:cxn modelId="{6EC8C2A9-1D3A-4EE5-8F73-204BA282E6D1}" type="presOf" srcId="{545FA9BB-4787-4474-ABA2-AE3D20C90CC0}" destId="{B52E6CB8-9465-4A82-85DB-CD77BA530A0A}" srcOrd="0" destOrd="0" presId="urn:microsoft.com/office/officeart/2005/8/layout/radial5"/>
    <dgm:cxn modelId="{A76CD224-2154-4464-9059-7AF7D6672DD7}" srcId="{8F599879-12F9-4990-B282-410DA19EF0F8}" destId="{4AA3CE4A-4EDA-4A10-AF76-147B5964745E}" srcOrd="1" destOrd="0" parTransId="{C48D27CA-C1E3-4968-BD58-CFB0728A3C2C}" sibTransId="{C1D2330D-5C41-41C6-B1EA-3272D06314A5}"/>
    <dgm:cxn modelId="{27A2C91B-FFBB-4070-AD89-5ADA487B11A3}" type="presOf" srcId="{D97E59C1-9BE4-4694-99E9-72512066A79D}" destId="{CBBACE5D-9C54-4643-BEE5-3A387886E0F4}" srcOrd="0" destOrd="0" presId="urn:microsoft.com/office/officeart/2005/8/layout/radial5"/>
    <dgm:cxn modelId="{33953A12-531F-41BB-9F3C-C98BA7CA9E3C}" type="presOf" srcId="{4AA3CE4A-4EDA-4A10-AF76-147B5964745E}" destId="{E3A91168-4750-401C-8D37-AE62CCD6A4CB}" srcOrd="0" destOrd="0" presId="urn:microsoft.com/office/officeart/2005/8/layout/radial5"/>
    <dgm:cxn modelId="{7C953477-3CB3-4186-AA8A-EED1D0C20572}" type="presOf" srcId="{F178F58B-5BCC-49BA-877B-9A6E869A7545}" destId="{DCFD00B7-D41D-49A7-B659-368428230A3B}" srcOrd="0" destOrd="0" presId="urn:microsoft.com/office/officeart/2005/8/layout/radial5"/>
    <dgm:cxn modelId="{C2362021-F6E7-4D5D-A5E1-0F855F355D55}" type="presOf" srcId="{C48D27CA-C1E3-4968-BD58-CFB0728A3C2C}" destId="{753660F2-F941-4F63-8654-4987CC6A9F6A}" srcOrd="1" destOrd="0" presId="urn:microsoft.com/office/officeart/2005/8/layout/radial5"/>
    <dgm:cxn modelId="{CE60BA0D-31F4-403B-A884-AD49C7EFADA0}" type="presOf" srcId="{D97E59C1-9BE4-4694-99E9-72512066A79D}" destId="{4639236D-61FE-474B-8139-91B412CDA18E}" srcOrd="1" destOrd="0" presId="urn:microsoft.com/office/officeart/2005/8/layout/radial5"/>
    <dgm:cxn modelId="{B0C2B8C2-DAFD-4655-893B-67804BF2295B}" type="presOf" srcId="{0262EE08-E599-482A-B3AA-4E805BDD3171}" destId="{EF9A6D9F-3B38-47F2-B406-C5EF816D3CAC}" srcOrd="0" destOrd="0" presId="urn:microsoft.com/office/officeart/2005/8/layout/radial5"/>
    <dgm:cxn modelId="{0AF3E739-C5C7-4BF2-B804-85C46BE84DE4}" type="presOf" srcId="{C48D27CA-C1E3-4968-BD58-CFB0728A3C2C}" destId="{433003B7-9BF4-41C1-9059-0D1A74BCB25D}" srcOrd="0" destOrd="0" presId="urn:microsoft.com/office/officeart/2005/8/layout/radial5"/>
    <dgm:cxn modelId="{B4A7ACE4-E2E5-4680-864B-EB50709B9EBC}" srcId="{8F599879-12F9-4990-B282-410DA19EF0F8}" destId="{FC0D0F4E-D7DB-47B4-B1E8-7E73A9437825}" srcOrd="2" destOrd="0" parTransId="{8D3DD36D-E1EF-4CF8-94C8-5384B373CA78}" sibTransId="{C2EFBE36-F795-4B42-8718-E9A9A8FC1EEF}"/>
    <dgm:cxn modelId="{741AFC35-61FA-410D-BDE3-C6220923872D}" srcId="{8F599879-12F9-4990-B282-410DA19EF0F8}" destId="{74D5B7DF-8AFB-4B3A-A80F-016A7C45B370}" srcOrd="4" destOrd="0" parTransId="{E48517DB-8CB6-4F9A-9E8C-B1AAA9E4738D}" sibTransId="{E9DF4CB1-1152-4ACC-A508-161E0E297C98}"/>
    <dgm:cxn modelId="{1FABC6C0-9EF6-4E5B-ACFF-860A65D69529}" type="presOf" srcId="{8F599879-12F9-4990-B282-410DA19EF0F8}" destId="{86ADBDDB-1ADB-455B-8885-9AD3B300534C}" srcOrd="0" destOrd="0" presId="urn:microsoft.com/office/officeart/2005/8/layout/radial5"/>
    <dgm:cxn modelId="{D426FDB2-FD2F-4191-9125-0014D87416B1}" type="presOf" srcId="{FC0D0F4E-D7DB-47B4-B1E8-7E73A9437825}" destId="{DF411A54-1543-457E-A8B4-54D3F6135820}" srcOrd="0" destOrd="0" presId="urn:microsoft.com/office/officeart/2005/8/layout/radial5"/>
    <dgm:cxn modelId="{F20D2352-35FC-43CD-A429-0053E5F876BF}" type="presOf" srcId="{3135CE34-B298-421D-BCF8-0C7E45BA3753}" destId="{8D5685BA-0AD0-435B-8BE9-E1E6FDD8C194}" srcOrd="1" destOrd="0" presId="urn:microsoft.com/office/officeart/2005/8/layout/radial5"/>
    <dgm:cxn modelId="{02C0532C-7856-461F-95AF-4E0033079087}" srcId="{8F599879-12F9-4990-B282-410DA19EF0F8}" destId="{F178F58B-5BCC-49BA-877B-9A6E869A7545}" srcOrd="3" destOrd="0" parTransId="{3135CE34-B298-421D-BCF8-0C7E45BA3753}" sibTransId="{7A4E73FF-A4EF-4C6B-B825-3318FCEE9F69}"/>
    <dgm:cxn modelId="{D2DEC1AF-1785-43D4-B9AB-E811A90BA5E4}" type="presOf" srcId="{74D5B7DF-8AFB-4B3A-A80F-016A7C45B370}" destId="{7CB13E96-0B0A-4ABC-BC8E-40468A6AF8A4}" srcOrd="0" destOrd="0" presId="urn:microsoft.com/office/officeart/2005/8/layout/radial5"/>
    <dgm:cxn modelId="{162B1578-350E-4D36-9B6A-C7286E45A7D7}" type="presOf" srcId="{8D3DD36D-E1EF-4CF8-94C8-5384B373CA78}" destId="{11CA3964-BD11-425C-8034-AABA32604A7A}" srcOrd="1" destOrd="0" presId="urn:microsoft.com/office/officeart/2005/8/layout/radial5"/>
    <dgm:cxn modelId="{88016775-CC0D-46D1-BD8A-A0F45DC1FEA6}" type="presOf" srcId="{E48517DB-8CB6-4F9A-9E8C-B1AAA9E4738D}" destId="{5C4650E6-2D93-460E-A3B2-2953956BECB4}" srcOrd="0" destOrd="0" presId="urn:microsoft.com/office/officeart/2005/8/layout/radial5"/>
    <dgm:cxn modelId="{8CF224D6-039C-4665-A320-0AD722B56E57}" srcId="{0262EE08-E599-482A-B3AA-4E805BDD3171}" destId="{8F599879-12F9-4990-B282-410DA19EF0F8}" srcOrd="0" destOrd="0" parTransId="{06D6E5FD-1952-41FE-8F86-433C598EABFD}" sibTransId="{ED70853D-6505-4F8E-B3DB-FAE691D2543B}"/>
    <dgm:cxn modelId="{00EE141A-1D66-4674-810F-E1B585293335}" srcId="{8F599879-12F9-4990-B282-410DA19EF0F8}" destId="{545FA9BB-4787-4474-ABA2-AE3D20C90CC0}" srcOrd="0" destOrd="0" parTransId="{D97E59C1-9BE4-4694-99E9-72512066A79D}" sibTransId="{64BC8908-8598-400B-AE6E-33DBAF6CC2CA}"/>
    <dgm:cxn modelId="{182CA983-7358-4D83-B34E-8F1CD905B7D2}" type="presOf" srcId="{8D3DD36D-E1EF-4CF8-94C8-5384B373CA78}" destId="{8DFF6F94-3C1B-41D9-8037-B8742BE66D2F}" srcOrd="0" destOrd="0" presId="urn:microsoft.com/office/officeart/2005/8/layout/radial5"/>
    <dgm:cxn modelId="{7D573745-8CF3-4122-A466-8D878BBE8ADF}" type="presOf" srcId="{3135CE34-B298-421D-BCF8-0C7E45BA3753}" destId="{7CFA929B-8854-4F08-AEC1-E9B2386601EE}" srcOrd="0" destOrd="0" presId="urn:microsoft.com/office/officeart/2005/8/layout/radial5"/>
    <dgm:cxn modelId="{B1CE258B-A39F-4BAE-BE78-A46030CC7463}" type="presParOf" srcId="{EF9A6D9F-3B38-47F2-B406-C5EF816D3CAC}" destId="{86ADBDDB-1ADB-455B-8885-9AD3B300534C}" srcOrd="0" destOrd="0" presId="urn:microsoft.com/office/officeart/2005/8/layout/radial5"/>
    <dgm:cxn modelId="{E487F42E-1A07-4C63-9269-EA647C343D9F}" type="presParOf" srcId="{EF9A6D9F-3B38-47F2-B406-C5EF816D3CAC}" destId="{CBBACE5D-9C54-4643-BEE5-3A387886E0F4}" srcOrd="1" destOrd="0" presId="urn:microsoft.com/office/officeart/2005/8/layout/radial5"/>
    <dgm:cxn modelId="{ED7DC42B-0BBA-4559-AC88-1A5F4FE7FA70}" type="presParOf" srcId="{CBBACE5D-9C54-4643-BEE5-3A387886E0F4}" destId="{4639236D-61FE-474B-8139-91B412CDA18E}" srcOrd="0" destOrd="0" presId="urn:microsoft.com/office/officeart/2005/8/layout/radial5"/>
    <dgm:cxn modelId="{03DE0252-09EB-4A6C-9944-770FBEB6C17D}" type="presParOf" srcId="{EF9A6D9F-3B38-47F2-B406-C5EF816D3CAC}" destId="{B52E6CB8-9465-4A82-85DB-CD77BA530A0A}" srcOrd="2" destOrd="0" presId="urn:microsoft.com/office/officeart/2005/8/layout/radial5"/>
    <dgm:cxn modelId="{A8CCB39D-F06A-45CD-AF51-44662E578F8F}" type="presParOf" srcId="{EF9A6D9F-3B38-47F2-B406-C5EF816D3CAC}" destId="{433003B7-9BF4-41C1-9059-0D1A74BCB25D}" srcOrd="3" destOrd="0" presId="urn:microsoft.com/office/officeart/2005/8/layout/radial5"/>
    <dgm:cxn modelId="{00B28EA8-48F9-4BA3-AEDA-8942597BF89C}" type="presParOf" srcId="{433003B7-9BF4-41C1-9059-0D1A74BCB25D}" destId="{753660F2-F941-4F63-8654-4987CC6A9F6A}" srcOrd="0" destOrd="0" presId="urn:microsoft.com/office/officeart/2005/8/layout/radial5"/>
    <dgm:cxn modelId="{27018B79-2F5B-4A70-A411-6E0CB3A73FCD}" type="presParOf" srcId="{EF9A6D9F-3B38-47F2-B406-C5EF816D3CAC}" destId="{E3A91168-4750-401C-8D37-AE62CCD6A4CB}" srcOrd="4" destOrd="0" presId="urn:microsoft.com/office/officeart/2005/8/layout/radial5"/>
    <dgm:cxn modelId="{53B4EA60-E04D-4F90-B42C-37DEFDCC8D6F}" type="presParOf" srcId="{EF9A6D9F-3B38-47F2-B406-C5EF816D3CAC}" destId="{8DFF6F94-3C1B-41D9-8037-B8742BE66D2F}" srcOrd="5" destOrd="0" presId="urn:microsoft.com/office/officeart/2005/8/layout/radial5"/>
    <dgm:cxn modelId="{0A0A9868-92A6-4B78-A9F4-815C1690A1F2}" type="presParOf" srcId="{8DFF6F94-3C1B-41D9-8037-B8742BE66D2F}" destId="{11CA3964-BD11-425C-8034-AABA32604A7A}" srcOrd="0" destOrd="0" presId="urn:microsoft.com/office/officeart/2005/8/layout/radial5"/>
    <dgm:cxn modelId="{4519E27C-DEC2-4203-A9A2-6BAA888EE5A1}" type="presParOf" srcId="{EF9A6D9F-3B38-47F2-B406-C5EF816D3CAC}" destId="{DF411A54-1543-457E-A8B4-54D3F6135820}" srcOrd="6" destOrd="0" presId="urn:microsoft.com/office/officeart/2005/8/layout/radial5"/>
    <dgm:cxn modelId="{97D09AFB-C713-46F3-A4E1-3A031850574D}" type="presParOf" srcId="{EF9A6D9F-3B38-47F2-B406-C5EF816D3CAC}" destId="{7CFA929B-8854-4F08-AEC1-E9B2386601EE}" srcOrd="7" destOrd="0" presId="urn:microsoft.com/office/officeart/2005/8/layout/radial5"/>
    <dgm:cxn modelId="{E664EA53-6900-4A5D-80AA-05495B1E0388}" type="presParOf" srcId="{7CFA929B-8854-4F08-AEC1-E9B2386601EE}" destId="{8D5685BA-0AD0-435B-8BE9-E1E6FDD8C194}" srcOrd="0" destOrd="0" presId="urn:microsoft.com/office/officeart/2005/8/layout/radial5"/>
    <dgm:cxn modelId="{B8D98001-9175-4CC4-AFC0-2EB00555BF8F}" type="presParOf" srcId="{EF9A6D9F-3B38-47F2-B406-C5EF816D3CAC}" destId="{DCFD00B7-D41D-49A7-B659-368428230A3B}" srcOrd="8" destOrd="0" presId="urn:microsoft.com/office/officeart/2005/8/layout/radial5"/>
    <dgm:cxn modelId="{F003745C-F6C4-4267-939A-6EF2155A8A49}" type="presParOf" srcId="{EF9A6D9F-3B38-47F2-B406-C5EF816D3CAC}" destId="{5C4650E6-2D93-460E-A3B2-2953956BECB4}" srcOrd="9" destOrd="0" presId="urn:microsoft.com/office/officeart/2005/8/layout/radial5"/>
    <dgm:cxn modelId="{5A4F8390-64E9-4595-8325-512772200892}" type="presParOf" srcId="{5C4650E6-2D93-460E-A3B2-2953956BECB4}" destId="{178C7F70-837C-4419-B3BD-3283768315EF}" srcOrd="0" destOrd="0" presId="urn:microsoft.com/office/officeart/2005/8/layout/radial5"/>
    <dgm:cxn modelId="{DC75A263-F48F-47B2-A3BD-A7CA4479498B}" type="presParOf" srcId="{EF9A6D9F-3B38-47F2-B406-C5EF816D3CAC}" destId="{7CB13E96-0B0A-4ABC-BC8E-40468A6AF8A4}"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07D465-C954-4DC2-80A7-31A589F7FA47}" type="doc">
      <dgm:prSet loTypeId="urn:microsoft.com/office/officeart/2005/8/layout/hProcess9" loCatId="process" qsTypeId="urn:microsoft.com/office/officeart/2005/8/quickstyle/simple1" qsCatId="simple" csTypeId="urn:microsoft.com/office/officeart/2005/8/colors/accent1_2" csCatId="accent1" phldr="1"/>
      <dgm:spPr/>
    </dgm:pt>
    <dgm:pt modelId="{F5A55F55-D70E-4A30-B701-6B53A068ECAF}">
      <dgm:prSet phldrT="[Text]" custT="1"/>
      <dgm:spPr/>
      <dgm:t>
        <a:bodyPr/>
        <a:lstStyle/>
        <a:p>
          <a:r>
            <a:rPr lang="en-US" sz="2400" b="1" dirty="0" smtClean="0"/>
            <a:t>What does the student need to learn to achieve his/her goals? </a:t>
          </a:r>
          <a:endParaRPr lang="en-US" sz="2400" b="1" dirty="0"/>
        </a:p>
      </dgm:t>
    </dgm:pt>
    <dgm:pt modelId="{99CF2288-E6B6-4899-9519-A6D1192D316E}" type="parTrans" cxnId="{341DA487-DADC-44F8-B74D-6974768040FA}">
      <dgm:prSet/>
      <dgm:spPr/>
      <dgm:t>
        <a:bodyPr/>
        <a:lstStyle/>
        <a:p>
          <a:endParaRPr lang="en-US"/>
        </a:p>
      </dgm:t>
    </dgm:pt>
    <dgm:pt modelId="{ED05C03F-4ED0-406F-9D22-7B56C0FFBEE7}" type="sibTrans" cxnId="{341DA487-DADC-44F8-B74D-6974768040FA}">
      <dgm:prSet/>
      <dgm:spPr/>
      <dgm:t>
        <a:bodyPr/>
        <a:lstStyle/>
        <a:p>
          <a:endParaRPr lang="en-US"/>
        </a:p>
      </dgm:t>
    </dgm:pt>
    <dgm:pt modelId="{7B6470DB-5676-465F-8FFF-482EEEA2A928}">
      <dgm:prSet phldrT="[Text]" custT="1"/>
      <dgm:spPr/>
      <dgm:t>
        <a:bodyPr/>
        <a:lstStyle/>
        <a:p>
          <a:r>
            <a:rPr lang="en-US" sz="2400" b="1" dirty="0" smtClean="0"/>
            <a:t>Where can the student obtain these skills? </a:t>
          </a:r>
          <a:endParaRPr lang="en-US" sz="2400" b="1" dirty="0"/>
        </a:p>
      </dgm:t>
    </dgm:pt>
    <dgm:pt modelId="{38921383-E24D-4BDE-95AA-FCC689224D76}" type="parTrans" cxnId="{531EAFE7-618D-466F-9189-A0E5D4C852B7}">
      <dgm:prSet/>
      <dgm:spPr/>
      <dgm:t>
        <a:bodyPr/>
        <a:lstStyle/>
        <a:p>
          <a:endParaRPr lang="en-US"/>
        </a:p>
      </dgm:t>
    </dgm:pt>
    <dgm:pt modelId="{F365DBFB-ABB4-403C-8A64-A7EE458C64C0}" type="sibTrans" cxnId="{531EAFE7-618D-466F-9189-A0E5D4C852B7}">
      <dgm:prSet/>
      <dgm:spPr/>
      <dgm:t>
        <a:bodyPr/>
        <a:lstStyle/>
        <a:p>
          <a:endParaRPr lang="en-US"/>
        </a:p>
      </dgm:t>
    </dgm:pt>
    <dgm:pt modelId="{A837F06B-015C-4834-97F0-0493E5A176B0}">
      <dgm:prSet phldrT="[Text]" custT="1"/>
      <dgm:spPr/>
      <dgm:t>
        <a:bodyPr/>
        <a:lstStyle/>
        <a:p>
          <a:r>
            <a:rPr lang="en-US" sz="2400" b="1" dirty="0" smtClean="0"/>
            <a:t>What agencies have resources to assist with skill attainment? </a:t>
          </a:r>
          <a:endParaRPr lang="en-US" sz="2400" b="1" dirty="0"/>
        </a:p>
      </dgm:t>
    </dgm:pt>
    <dgm:pt modelId="{85F27F4F-A6E9-4254-B20B-84BC46A88FD3}" type="parTrans" cxnId="{5B673726-67F0-47F1-96F7-3D115E0BFF5A}">
      <dgm:prSet/>
      <dgm:spPr/>
      <dgm:t>
        <a:bodyPr/>
        <a:lstStyle/>
        <a:p>
          <a:endParaRPr lang="en-US"/>
        </a:p>
      </dgm:t>
    </dgm:pt>
    <dgm:pt modelId="{253DC376-5AD1-45F7-9C32-FD5B70EEFB70}" type="sibTrans" cxnId="{5B673726-67F0-47F1-96F7-3D115E0BFF5A}">
      <dgm:prSet/>
      <dgm:spPr/>
      <dgm:t>
        <a:bodyPr/>
        <a:lstStyle/>
        <a:p>
          <a:endParaRPr lang="en-US"/>
        </a:p>
      </dgm:t>
    </dgm:pt>
    <dgm:pt modelId="{EEB19D13-A60F-4700-9A54-D2774AD8190A}" type="pres">
      <dgm:prSet presAssocID="{3F07D465-C954-4DC2-80A7-31A589F7FA47}" presName="CompostProcess" presStyleCnt="0">
        <dgm:presLayoutVars>
          <dgm:dir/>
          <dgm:resizeHandles val="exact"/>
        </dgm:presLayoutVars>
      </dgm:prSet>
      <dgm:spPr/>
    </dgm:pt>
    <dgm:pt modelId="{49B8201B-D4FB-427C-8FC7-C476CFBB1893}" type="pres">
      <dgm:prSet presAssocID="{3F07D465-C954-4DC2-80A7-31A589F7FA47}" presName="arrow" presStyleLbl="bgShp" presStyleIdx="0" presStyleCnt="1"/>
      <dgm:spPr/>
    </dgm:pt>
    <dgm:pt modelId="{BB353C09-317D-49C9-91E0-2ECF97680E11}" type="pres">
      <dgm:prSet presAssocID="{3F07D465-C954-4DC2-80A7-31A589F7FA47}" presName="linearProcess" presStyleCnt="0"/>
      <dgm:spPr/>
    </dgm:pt>
    <dgm:pt modelId="{456DB9BA-B6A7-4C0A-9E2C-D76D8009F3BA}" type="pres">
      <dgm:prSet presAssocID="{F5A55F55-D70E-4A30-B701-6B53A068ECAF}" presName="textNode" presStyleLbl="node1" presStyleIdx="0" presStyleCnt="3">
        <dgm:presLayoutVars>
          <dgm:bulletEnabled val="1"/>
        </dgm:presLayoutVars>
      </dgm:prSet>
      <dgm:spPr/>
      <dgm:t>
        <a:bodyPr/>
        <a:lstStyle/>
        <a:p>
          <a:endParaRPr lang="en-US"/>
        </a:p>
      </dgm:t>
    </dgm:pt>
    <dgm:pt modelId="{92C5DF93-BB16-4166-9527-E41BB6F9E509}" type="pres">
      <dgm:prSet presAssocID="{ED05C03F-4ED0-406F-9D22-7B56C0FFBEE7}" presName="sibTrans" presStyleCnt="0"/>
      <dgm:spPr/>
    </dgm:pt>
    <dgm:pt modelId="{A3D87D41-E1F2-4CE9-9C3E-A7C976705167}" type="pres">
      <dgm:prSet presAssocID="{7B6470DB-5676-465F-8FFF-482EEEA2A928}" presName="textNode" presStyleLbl="node1" presStyleIdx="1" presStyleCnt="3">
        <dgm:presLayoutVars>
          <dgm:bulletEnabled val="1"/>
        </dgm:presLayoutVars>
      </dgm:prSet>
      <dgm:spPr/>
      <dgm:t>
        <a:bodyPr/>
        <a:lstStyle/>
        <a:p>
          <a:endParaRPr lang="en-US"/>
        </a:p>
      </dgm:t>
    </dgm:pt>
    <dgm:pt modelId="{6E089369-DC27-4BB1-9A99-61FA13EA0478}" type="pres">
      <dgm:prSet presAssocID="{F365DBFB-ABB4-403C-8A64-A7EE458C64C0}" presName="sibTrans" presStyleCnt="0"/>
      <dgm:spPr/>
    </dgm:pt>
    <dgm:pt modelId="{2A876337-4304-45B1-B24C-C69B6ABC229F}" type="pres">
      <dgm:prSet presAssocID="{A837F06B-015C-4834-97F0-0493E5A176B0}" presName="textNode" presStyleLbl="node1" presStyleIdx="2" presStyleCnt="3">
        <dgm:presLayoutVars>
          <dgm:bulletEnabled val="1"/>
        </dgm:presLayoutVars>
      </dgm:prSet>
      <dgm:spPr/>
      <dgm:t>
        <a:bodyPr/>
        <a:lstStyle/>
        <a:p>
          <a:endParaRPr lang="en-US"/>
        </a:p>
      </dgm:t>
    </dgm:pt>
  </dgm:ptLst>
  <dgm:cxnLst>
    <dgm:cxn modelId="{341DA487-DADC-44F8-B74D-6974768040FA}" srcId="{3F07D465-C954-4DC2-80A7-31A589F7FA47}" destId="{F5A55F55-D70E-4A30-B701-6B53A068ECAF}" srcOrd="0" destOrd="0" parTransId="{99CF2288-E6B6-4899-9519-A6D1192D316E}" sibTransId="{ED05C03F-4ED0-406F-9D22-7B56C0FFBEE7}"/>
    <dgm:cxn modelId="{3F035BE8-025C-4843-8B90-94932A0D1BB6}" type="presOf" srcId="{F5A55F55-D70E-4A30-B701-6B53A068ECAF}" destId="{456DB9BA-B6A7-4C0A-9E2C-D76D8009F3BA}" srcOrd="0" destOrd="0" presId="urn:microsoft.com/office/officeart/2005/8/layout/hProcess9"/>
    <dgm:cxn modelId="{43D1E6A4-720A-4BCE-8353-13CC1585045D}" type="presOf" srcId="{3F07D465-C954-4DC2-80A7-31A589F7FA47}" destId="{EEB19D13-A60F-4700-9A54-D2774AD8190A}" srcOrd="0" destOrd="0" presId="urn:microsoft.com/office/officeart/2005/8/layout/hProcess9"/>
    <dgm:cxn modelId="{5B673726-67F0-47F1-96F7-3D115E0BFF5A}" srcId="{3F07D465-C954-4DC2-80A7-31A589F7FA47}" destId="{A837F06B-015C-4834-97F0-0493E5A176B0}" srcOrd="2" destOrd="0" parTransId="{85F27F4F-A6E9-4254-B20B-84BC46A88FD3}" sibTransId="{253DC376-5AD1-45F7-9C32-FD5B70EEFB70}"/>
    <dgm:cxn modelId="{4E148FEB-39AF-4217-A94D-C6E9A9115D27}" type="presOf" srcId="{A837F06B-015C-4834-97F0-0493E5A176B0}" destId="{2A876337-4304-45B1-B24C-C69B6ABC229F}" srcOrd="0" destOrd="0" presId="urn:microsoft.com/office/officeart/2005/8/layout/hProcess9"/>
    <dgm:cxn modelId="{531EAFE7-618D-466F-9189-A0E5D4C852B7}" srcId="{3F07D465-C954-4DC2-80A7-31A589F7FA47}" destId="{7B6470DB-5676-465F-8FFF-482EEEA2A928}" srcOrd="1" destOrd="0" parTransId="{38921383-E24D-4BDE-95AA-FCC689224D76}" sibTransId="{F365DBFB-ABB4-403C-8A64-A7EE458C64C0}"/>
    <dgm:cxn modelId="{915A45EE-3062-4348-99EF-2BBE035795DF}" type="presOf" srcId="{7B6470DB-5676-465F-8FFF-482EEEA2A928}" destId="{A3D87D41-E1F2-4CE9-9C3E-A7C976705167}" srcOrd="0" destOrd="0" presId="urn:microsoft.com/office/officeart/2005/8/layout/hProcess9"/>
    <dgm:cxn modelId="{2DF69547-DECF-476E-82C8-9C815C2D57D0}" type="presParOf" srcId="{EEB19D13-A60F-4700-9A54-D2774AD8190A}" destId="{49B8201B-D4FB-427C-8FC7-C476CFBB1893}" srcOrd="0" destOrd="0" presId="urn:microsoft.com/office/officeart/2005/8/layout/hProcess9"/>
    <dgm:cxn modelId="{8034D0AF-6461-4406-ABCB-48AE2041F373}" type="presParOf" srcId="{EEB19D13-A60F-4700-9A54-D2774AD8190A}" destId="{BB353C09-317D-49C9-91E0-2ECF97680E11}" srcOrd="1" destOrd="0" presId="urn:microsoft.com/office/officeart/2005/8/layout/hProcess9"/>
    <dgm:cxn modelId="{297782C0-3F0B-4109-A777-B4A035DF65D1}" type="presParOf" srcId="{BB353C09-317D-49C9-91E0-2ECF97680E11}" destId="{456DB9BA-B6A7-4C0A-9E2C-D76D8009F3BA}" srcOrd="0" destOrd="0" presId="urn:microsoft.com/office/officeart/2005/8/layout/hProcess9"/>
    <dgm:cxn modelId="{07035197-BCCB-4899-B99D-F2BDB8E9DD22}" type="presParOf" srcId="{BB353C09-317D-49C9-91E0-2ECF97680E11}" destId="{92C5DF93-BB16-4166-9527-E41BB6F9E509}" srcOrd="1" destOrd="0" presId="urn:microsoft.com/office/officeart/2005/8/layout/hProcess9"/>
    <dgm:cxn modelId="{211F4463-7DF2-472F-8C31-B0CBD3078C6D}" type="presParOf" srcId="{BB353C09-317D-49C9-91E0-2ECF97680E11}" destId="{A3D87D41-E1F2-4CE9-9C3E-A7C976705167}" srcOrd="2" destOrd="0" presId="urn:microsoft.com/office/officeart/2005/8/layout/hProcess9"/>
    <dgm:cxn modelId="{5E45D8E7-BFE7-4104-B877-0D29CCA21AF8}" type="presParOf" srcId="{BB353C09-317D-49C9-91E0-2ECF97680E11}" destId="{6E089369-DC27-4BB1-9A99-61FA13EA0478}" srcOrd="3" destOrd="0" presId="urn:microsoft.com/office/officeart/2005/8/layout/hProcess9"/>
    <dgm:cxn modelId="{E7B56BAB-39B4-44E5-A338-81BF2EBAD26D}" type="presParOf" srcId="{BB353C09-317D-49C9-91E0-2ECF97680E11}" destId="{2A876337-4304-45B1-B24C-C69B6ABC229F}"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167F07-2EA2-4FFE-B3B6-C83AE71A1344}"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DC784C01-CE6C-4F47-A1B7-6DDD83A70550}">
      <dgm:prSet phldrT="[Text]"/>
      <dgm:spPr/>
      <dgm:t>
        <a:bodyPr/>
        <a:lstStyle/>
        <a:p>
          <a:r>
            <a:rPr lang="en-US" dirty="0" smtClean="0"/>
            <a:t>WHY? </a:t>
          </a:r>
          <a:endParaRPr lang="en-US" dirty="0"/>
        </a:p>
      </dgm:t>
    </dgm:pt>
    <dgm:pt modelId="{4D07EFE1-9D37-48E9-8BFE-65136F532E27}" type="parTrans" cxnId="{F813A8B1-2E2D-46B9-A0E7-1295C9015B86}">
      <dgm:prSet/>
      <dgm:spPr/>
      <dgm:t>
        <a:bodyPr/>
        <a:lstStyle/>
        <a:p>
          <a:endParaRPr lang="en-US"/>
        </a:p>
      </dgm:t>
    </dgm:pt>
    <dgm:pt modelId="{BD65CB4B-6996-414A-A6A6-EF130203C5D3}" type="sibTrans" cxnId="{F813A8B1-2E2D-46B9-A0E7-1295C9015B86}">
      <dgm:prSet/>
      <dgm:spPr/>
      <dgm:t>
        <a:bodyPr/>
        <a:lstStyle/>
        <a:p>
          <a:endParaRPr lang="en-US"/>
        </a:p>
      </dgm:t>
    </dgm:pt>
    <dgm:pt modelId="{35F438F5-4123-444B-AA55-AAAFED173E02}">
      <dgm:prSet phldrT="[Text]" custT="1"/>
      <dgm:spPr/>
      <dgm:t>
        <a:bodyPr/>
        <a:lstStyle/>
        <a:p>
          <a:endParaRPr lang="en-US" sz="3900" b="1" dirty="0" smtClean="0"/>
        </a:p>
        <a:p>
          <a:endParaRPr lang="en-US" sz="3400" b="1" dirty="0" smtClean="0"/>
        </a:p>
        <a:p>
          <a:r>
            <a:rPr lang="en-US" sz="3400" b="1" dirty="0" smtClean="0"/>
            <a:t>IDEA Mandate</a:t>
          </a:r>
        </a:p>
        <a:p>
          <a:r>
            <a:rPr lang="en-US" sz="3400" b="1" dirty="0" smtClean="0"/>
            <a:t>Research proven benefits</a:t>
          </a:r>
        </a:p>
        <a:p>
          <a:endParaRPr lang="en-US" sz="2400" b="1" dirty="0"/>
        </a:p>
      </dgm:t>
    </dgm:pt>
    <dgm:pt modelId="{2182B616-E9EF-46B9-A10B-1ED15AB17601}" type="parTrans" cxnId="{C0236E97-9A55-475B-A31F-61147770295C}">
      <dgm:prSet/>
      <dgm:spPr/>
      <dgm:t>
        <a:bodyPr/>
        <a:lstStyle/>
        <a:p>
          <a:endParaRPr lang="en-US"/>
        </a:p>
      </dgm:t>
    </dgm:pt>
    <dgm:pt modelId="{F168EC72-F262-4EF3-B035-CEF02FDFA909}" type="sibTrans" cxnId="{C0236E97-9A55-475B-A31F-61147770295C}">
      <dgm:prSet/>
      <dgm:spPr/>
      <dgm:t>
        <a:bodyPr/>
        <a:lstStyle/>
        <a:p>
          <a:endParaRPr lang="en-US"/>
        </a:p>
      </dgm:t>
    </dgm:pt>
    <dgm:pt modelId="{274E6BD7-65F1-4275-8EC0-571B6379FB55}">
      <dgm:prSet phldrT="[Text]" custT="1"/>
      <dgm:spPr/>
      <dgm:t>
        <a:bodyPr/>
        <a:lstStyle/>
        <a:p>
          <a:endParaRPr lang="en-US" sz="3900" b="1" dirty="0" smtClean="0"/>
        </a:p>
        <a:p>
          <a:r>
            <a:rPr lang="en-US" sz="3400" b="1" dirty="0" smtClean="0"/>
            <a:t>High drop-out rates</a:t>
          </a:r>
        </a:p>
        <a:p>
          <a:r>
            <a:rPr lang="en-US" sz="3400" b="1" dirty="0" smtClean="0"/>
            <a:t>Low graduation rates</a:t>
          </a:r>
          <a:endParaRPr lang="en-US" sz="3400" b="1" dirty="0"/>
        </a:p>
      </dgm:t>
    </dgm:pt>
    <dgm:pt modelId="{CD0B1D16-35CA-4F8D-B743-AE12049516C4}" type="parTrans" cxnId="{66B62C57-6764-416F-B43C-59A7FBA1FD4C}">
      <dgm:prSet/>
      <dgm:spPr/>
      <dgm:t>
        <a:bodyPr/>
        <a:lstStyle/>
        <a:p>
          <a:endParaRPr lang="en-US"/>
        </a:p>
      </dgm:t>
    </dgm:pt>
    <dgm:pt modelId="{ADFC3220-31B3-4054-AAE9-964E23C676D8}" type="sibTrans" cxnId="{66B62C57-6764-416F-B43C-59A7FBA1FD4C}">
      <dgm:prSet/>
      <dgm:spPr/>
      <dgm:t>
        <a:bodyPr/>
        <a:lstStyle/>
        <a:p>
          <a:endParaRPr lang="en-US"/>
        </a:p>
      </dgm:t>
    </dgm:pt>
    <dgm:pt modelId="{A8559703-E565-49AD-8922-F067AD8FA47A}">
      <dgm:prSet phldrT="[Text]"/>
      <dgm:spPr/>
      <dgm:t>
        <a:bodyPr/>
        <a:lstStyle/>
        <a:p>
          <a:r>
            <a:rPr lang="en-US" b="1" dirty="0" smtClean="0"/>
            <a:t>Student belief that curriculum is not relevant</a:t>
          </a:r>
          <a:endParaRPr lang="en-US" b="1" dirty="0"/>
        </a:p>
      </dgm:t>
    </dgm:pt>
    <dgm:pt modelId="{6D3283A8-4093-4465-8978-4A17DB17C245}" type="parTrans" cxnId="{0DE2E0FD-BA9D-46F5-93E5-1A08440670E2}">
      <dgm:prSet/>
      <dgm:spPr/>
      <dgm:t>
        <a:bodyPr/>
        <a:lstStyle/>
        <a:p>
          <a:endParaRPr lang="en-US"/>
        </a:p>
      </dgm:t>
    </dgm:pt>
    <dgm:pt modelId="{5D8CE964-EC67-4BFC-A53C-1AC87AA7C89A}" type="sibTrans" cxnId="{0DE2E0FD-BA9D-46F5-93E5-1A08440670E2}">
      <dgm:prSet/>
      <dgm:spPr/>
      <dgm:t>
        <a:bodyPr/>
        <a:lstStyle/>
        <a:p>
          <a:endParaRPr lang="en-US"/>
        </a:p>
      </dgm:t>
    </dgm:pt>
    <dgm:pt modelId="{750A49A4-0021-4C21-A86E-677959757EF5}">
      <dgm:prSet phldrT="[Text]"/>
      <dgm:spPr/>
      <dgm:t>
        <a:bodyPr/>
        <a:lstStyle/>
        <a:p>
          <a:r>
            <a:rPr lang="en-US" b="1" dirty="0" smtClean="0"/>
            <a:t>Low student motivation </a:t>
          </a:r>
        </a:p>
        <a:p>
          <a:r>
            <a:rPr lang="en-US" b="1" dirty="0" smtClean="0"/>
            <a:t>Need to understand student needs</a:t>
          </a:r>
          <a:endParaRPr lang="en-US" b="1" dirty="0"/>
        </a:p>
      </dgm:t>
    </dgm:pt>
    <dgm:pt modelId="{06EB2BB5-B8C4-4D79-9006-85D317A99422}" type="parTrans" cxnId="{256DB244-BA47-4C46-A277-805C77752852}">
      <dgm:prSet/>
      <dgm:spPr/>
      <dgm:t>
        <a:bodyPr/>
        <a:lstStyle/>
        <a:p>
          <a:endParaRPr lang="en-US"/>
        </a:p>
      </dgm:t>
    </dgm:pt>
    <dgm:pt modelId="{FEFFC6B5-6E31-4DF5-9DA6-6FA4718D800B}" type="sibTrans" cxnId="{256DB244-BA47-4C46-A277-805C77752852}">
      <dgm:prSet/>
      <dgm:spPr/>
      <dgm:t>
        <a:bodyPr/>
        <a:lstStyle/>
        <a:p>
          <a:endParaRPr lang="en-US"/>
        </a:p>
      </dgm:t>
    </dgm:pt>
    <dgm:pt modelId="{D90D7389-8578-4B8B-90AC-10F6ABDEE72A}" type="pres">
      <dgm:prSet presAssocID="{E2167F07-2EA2-4FFE-B3B6-C83AE71A1344}" presName="diagram" presStyleCnt="0">
        <dgm:presLayoutVars>
          <dgm:chMax val="1"/>
          <dgm:dir/>
          <dgm:animLvl val="ctr"/>
          <dgm:resizeHandles val="exact"/>
        </dgm:presLayoutVars>
      </dgm:prSet>
      <dgm:spPr/>
      <dgm:t>
        <a:bodyPr/>
        <a:lstStyle/>
        <a:p>
          <a:endParaRPr lang="en-US"/>
        </a:p>
      </dgm:t>
    </dgm:pt>
    <dgm:pt modelId="{0B14DDE7-F858-436F-B4FB-923BB03479A2}" type="pres">
      <dgm:prSet presAssocID="{E2167F07-2EA2-4FFE-B3B6-C83AE71A1344}" presName="matrix" presStyleCnt="0"/>
      <dgm:spPr/>
    </dgm:pt>
    <dgm:pt modelId="{75B3D794-9161-4CD4-8C8F-7F5E1DEA9E06}" type="pres">
      <dgm:prSet presAssocID="{E2167F07-2EA2-4FFE-B3B6-C83AE71A1344}" presName="tile1" presStyleLbl="node1" presStyleIdx="0" presStyleCnt="4"/>
      <dgm:spPr/>
      <dgm:t>
        <a:bodyPr/>
        <a:lstStyle/>
        <a:p>
          <a:endParaRPr lang="en-US"/>
        </a:p>
      </dgm:t>
    </dgm:pt>
    <dgm:pt modelId="{C3CE4C07-E348-4EAF-9780-5EFCF8796531}" type="pres">
      <dgm:prSet presAssocID="{E2167F07-2EA2-4FFE-B3B6-C83AE71A1344}" presName="tile1text" presStyleLbl="node1" presStyleIdx="0" presStyleCnt="4">
        <dgm:presLayoutVars>
          <dgm:chMax val="0"/>
          <dgm:chPref val="0"/>
          <dgm:bulletEnabled val="1"/>
        </dgm:presLayoutVars>
      </dgm:prSet>
      <dgm:spPr/>
      <dgm:t>
        <a:bodyPr/>
        <a:lstStyle/>
        <a:p>
          <a:endParaRPr lang="en-US"/>
        </a:p>
      </dgm:t>
    </dgm:pt>
    <dgm:pt modelId="{D69C26B8-579F-4E3D-9059-A42D1BD7E037}" type="pres">
      <dgm:prSet presAssocID="{E2167F07-2EA2-4FFE-B3B6-C83AE71A1344}" presName="tile2" presStyleLbl="node1" presStyleIdx="1" presStyleCnt="4"/>
      <dgm:spPr/>
      <dgm:t>
        <a:bodyPr/>
        <a:lstStyle/>
        <a:p>
          <a:endParaRPr lang="en-US"/>
        </a:p>
      </dgm:t>
    </dgm:pt>
    <dgm:pt modelId="{2F9926DD-13BE-42A5-8259-61894420913F}" type="pres">
      <dgm:prSet presAssocID="{E2167F07-2EA2-4FFE-B3B6-C83AE71A1344}" presName="tile2text" presStyleLbl="node1" presStyleIdx="1" presStyleCnt="4">
        <dgm:presLayoutVars>
          <dgm:chMax val="0"/>
          <dgm:chPref val="0"/>
          <dgm:bulletEnabled val="1"/>
        </dgm:presLayoutVars>
      </dgm:prSet>
      <dgm:spPr/>
      <dgm:t>
        <a:bodyPr/>
        <a:lstStyle/>
        <a:p>
          <a:endParaRPr lang="en-US"/>
        </a:p>
      </dgm:t>
    </dgm:pt>
    <dgm:pt modelId="{9701393A-C747-4FAB-89C4-F7A4A79B3290}" type="pres">
      <dgm:prSet presAssocID="{E2167F07-2EA2-4FFE-B3B6-C83AE71A1344}" presName="tile3" presStyleLbl="node1" presStyleIdx="2" presStyleCnt="4"/>
      <dgm:spPr/>
      <dgm:t>
        <a:bodyPr/>
        <a:lstStyle/>
        <a:p>
          <a:endParaRPr lang="en-US"/>
        </a:p>
      </dgm:t>
    </dgm:pt>
    <dgm:pt modelId="{84FBA8B7-0B3A-4C95-997A-AC499A53BBA5}" type="pres">
      <dgm:prSet presAssocID="{E2167F07-2EA2-4FFE-B3B6-C83AE71A1344}" presName="tile3text" presStyleLbl="node1" presStyleIdx="2" presStyleCnt="4">
        <dgm:presLayoutVars>
          <dgm:chMax val="0"/>
          <dgm:chPref val="0"/>
          <dgm:bulletEnabled val="1"/>
        </dgm:presLayoutVars>
      </dgm:prSet>
      <dgm:spPr/>
      <dgm:t>
        <a:bodyPr/>
        <a:lstStyle/>
        <a:p>
          <a:endParaRPr lang="en-US"/>
        </a:p>
      </dgm:t>
    </dgm:pt>
    <dgm:pt modelId="{F228D0B6-3771-40FF-8510-5538094ADB88}" type="pres">
      <dgm:prSet presAssocID="{E2167F07-2EA2-4FFE-B3B6-C83AE71A1344}" presName="tile4" presStyleLbl="node1" presStyleIdx="3" presStyleCnt="4"/>
      <dgm:spPr/>
      <dgm:t>
        <a:bodyPr/>
        <a:lstStyle/>
        <a:p>
          <a:endParaRPr lang="en-US"/>
        </a:p>
      </dgm:t>
    </dgm:pt>
    <dgm:pt modelId="{ED9D0031-32D8-46CA-B41D-470EEB60EF56}" type="pres">
      <dgm:prSet presAssocID="{E2167F07-2EA2-4FFE-B3B6-C83AE71A1344}" presName="tile4text" presStyleLbl="node1" presStyleIdx="3" presStyleCnt="4">
        <dgm:presLayoutVars>
          <dgm:chMax val="0"/>
          <dgm:chPref val="0"/>
          <dgm:bulletEnabled val="1"/>
        </dgm:presLayoutVars>
      </dgm:prSet>
      <dgm:spPr/>
      <dgm:t>
        <a:bodyPr/>
        <a:lstStyle/>
        <a:p>
          <a:endParaRPr lang="en-US"/>
        </a:p>
      </dgm:t>
    </dgm:pt>
    <dgm:pt modelId="{03F73A4C-BDA0-4830-A7E3-CCAAA0B4BBA6}" type="pres">
      <dgm:prSet presAssocID="{E2167F07-2EA2-4FFE-B3B6-C83AE71A1344}" presName="centerTile" presStyleLbl="fgShp" presStyleIdx="0" presStyleCnt="1">
        <dgm:presLayoutVars>
          <dgm:chMax val="0"/>
          <dgm:chPref val="0"/>
        </dgm:presLayoutVars>
      </dgm:prSet>
      <dgm:spPr/>
      <dgm:t>
        <a:bodyPr/>
        <a:lstStyle/>
        <a:p>
          <a:endParaRPr lang="en-US"/>
        </a:p>
      </dgm:t>
    </dgm:pt>
  </dgm:ptLst>
  <dgm:cxnLst>
    <dgm:cxn modelId="{0DE2E0FD-BA9D-46F5-93E5-1A08440670E2}" srcId="{DC784C01-CE6C-4F47-A1B7-6DDD83A70550}" destId="{A8559703-E565-49AD-8922-F067AD8FA47A}" srcOrd="2" destOrd="0" parTransId="{6D3283A8-4093-4465-8978-4A17DB17C245}" sibTransId="{5D8CE964-EC67-4BFC-A53C-1AC87AA7C89A}"/>
    <dgm:cxn modelId="{1041EE31-9069-4C4D-8769-0873DB3D072B}" type="presOf" srcId="{A8559703-E565-49AD-8922-F067AD8FA47A}" destId="{9701393A-C747-4FAB-89C4-F7A4A79B3290}" srcOrd="0" destOrd="0" presId="urn:microsoft.com/office/officeart/2005/8/layout/matrix1"/>
    <dgm:cxn modelId="{75E8754E-F797-4E0C-8B6B-E3D0289AB1B2}" type="presOf" srcId="{35F438F5-4123-444B-AA55-AAAFED173E02}" destId="{C3CE4C07-E348-4EAF-9780-5EFCF8796531}" srcOrd="1" destOrd="0" presId="urn:microsoft.com/office/officeart/2005/8/layout/matrix1"/>
    <dgm:cxn modelId="{A67E2DBF-A5FE-47DC-AC1D-AA39189B2866}" type="presOf" srcId="{274E6BD7-65F1-4275-8EC0-571B6379FB55}" destId="{D69C26B8-579F-4E3D-9059-A42D1BD7E037}" srcOrd="0" destOrd="0" presId="urn:microsoft.com/office/officeart/2005/8/layout/matrix1"/>
    <dgm:cxn modelId="{1FD3A1CF-92B4-46F9-B0F6-313E3FB14BE1}" type="presOf" srcId="{DC784C01-CE6C-4F47-A1B7-6DDD83A70550}" destId="{03F73A4C-BDA0-4830-A7E3-CCAAA0B4BBA6}" srcOrd="0" destOrd="0" presId="urn:microsoft.com/office/officeart/2005/8/layout/matrix1"/>
    <dgm:cxn modelId="{70206622-B3E2-4251-8F0E-77B3FA011E87}" type="presOf" srcId="{A8559703-E565-49AD-8922-F067AD8FA47A}" destId="{84FBA8B7-0B3A-4C95-997A-AC499A53BBA5}" srcOrd="1" destOrd="0" presId="urn:microsoft.com/office/officeart/2005/8/layout/matrix1"/>
    <dgm:cxn modelId="{68E138BC-27D0-40DE-9F1C-5C486C239819}" type="presOf" srcId="{35F438F5-4123-444B-AA55-AAAFED173E02}" destId="{75B3D794-9161-4CD4-8C8F-7F5E1DEA9E06}" srcOrd="0" destOrd="0" presId="urn:microsoft.com/office/officeart/2005/8/layout/matrix1"/>
    <dgm:cxn modelId="{271402D0-73FB-4B34-9D11-606EF7AAFC91}" type="presOf" srcId="{750A49A4-0021-4C21-A86E-677959757EF5}" destId="{ED9D0031-32D8-46CA-B41D-470EEB60EF56}" srcOrd="1" destOrd="0" presId="urn:microsoft.com/office/officeart/2005/8/layout/matrix1"/>
    <dgm:cxn modelId="{F43003C1-83A4-4CF9-8C21-EAD4E8D4476D}" type="presOf" srcId="{750A49A4-0021-4C21-A86E-677959757EF5}" destId="{F228D0B6-3771-40FF-8510-5538094ADB88}" srcOrd="0" destOrd="0" presId="urn:microsoft.com/office/officeart/2005/8/layout/matrix1"/>
    <dgm:cxn modelId="{9B8BF929-B183-4024-B078-AC5718204F88}" type="presOf" srcId="{274E6BD7-65F1-4275-8EC0-571B6379FB55}" destId="{2F9926DD-13BE-42A5-8259-61894420913F}" srcOrd="1" destOrd="0" presId="urn:microsoft.com/office/officeart/2005/8/layout/matrix1"/>
    <dgm:cxn modelId="{256DB244-BA47-4C46-A277-805C77752852}" srcId="{DC784C01-CE6C-4F47-A1B7-6DDD83A70550}" destId="{750A49A4-0021-4C21-A86E-677959757EF5}" srcOrd="3" destOrd="0" parTransId="{06EB2BB5-B8C4-4D79-9006-85D317A99422}" sibTransId="{FEFFC6B5-6E31-4DF5-9DA6-6FA4718D800B}"/>
    <dgm:cxn modelId="{FC0A737C-61E5-4247-ABAD-101349E1BE17}" type="presOf" srcId="{E2167F07-2EA2-4FFE-B3B6-C83AE71A1344}" destId="{D90D7389-8578-4B8B-90AC-10F6ABDEE72A}" srcOrd="0" destOrd="0" presId="urn:microsoft.com/office/officeart/2005/8/layout/matrix1"/>
    <dgm:cxn modelId="{F813A8B1-2E2D-46B9-A0E7-1295C9015B86}" srcId="{E2167F07-2EA2-4FFE-B3B6-C83AE71A1344}" destId="{DC784C01-CE6C-4F47-A1B7-6DDD83A70550}" srcOrd="0" destOrd="0" parTransId="{4D07EFE1-9D37-48E9-8BFE-65136F532E27}" sibTransId="{BD65CB4B-6996-414A-A6A6-EF130203C5D3}"/>
    <dgm:cxn modelId="{C0236E97-9A55-475B-A31F-61147770295C}" srcId="{DC784C01-CE6C-4F47-A1B7-6DDD83A70550}" destId="{35F438F5-4123-444B-AA55-AAAFED173E02}" srcOrd="0" destOrd="0" parTransId="{2182B616-E9EF-46B9-A10B-1ED15AB17601}" sibTransId="{F168EC72-F262-4EF3-B035-CEF02FDFA909}"/>
    <dgm:cxn modelId="{66B62C57-6764-416F-B43C-59A7FBA1FD4C}" srcId="{DC784C01-CE6C-4F47-A1B7-6DDD83A70550}" destId="{274E6BD7-65F1-4275-8EC0-571B6379FB55}" srcOrd="1" destOrd="0" parTransId="{CD0B1D16-35CA-4F8D-B743-AE12049516C4}" sibTransId="{ADFC3220-31B3-4054-AAE9-964E23C676D8}"/>
    <dgm:cxn modelId="{C0C3FED1-DFCD-4A73-B827-2B62D66D32BD}" type="presParOf" srcId="{D90D7389-8578-4B8B-90AC-10F6ABDEE72A}" destId="{0B14DDE7-F858-436F-B4FB-923BB03479A2}" srcOrd="0" destOrd="0" presId="urn:microsoft.com/office/officeart/2005/8/layout/matrix1"/>
    <dgm:cxn modelId="{B1FA08B1-9FCE-4DD7-A2D7-86EE6484B2A9}" type="presParOf" srcId="{0B14DDE7-F858-436F-B4FB-923BB03479A2}" destId="{75B3D794-9161-4CD4-8C8F-7F5E1DEA9E06}" srcOrd="0" destOrd="0" presId="urn:microsoft.com/office/officeart/2005/8/layout/matrix1"/>
    <dgm:cxn modelId="{0BC5B178-AFDC-411E-9780-C0F311DD6B73}" type="presParOf" srcId="{0B14DDE7-F858-436F-B4FB-923BB03479A2}" destId="{C3CE4C07-E348-4EAF-9780-5EFCF8796531}" srcOrd="1" destOrd="0" presId="urn:microsoft.com/office/officeart/2005/8/layout/matrix1"/>
    <dgm:cxn modelId="{D5CC26FD-18E5-429B-A696-0BA878D86140}" type="presParOf" srcId="{0B14DDE7-F858-436F-B4FB-923BB03479A2}" destId="{D69C26B8-579F-4E3D-9059-A42D1BD7E037}" srcOrd="2" destOrd="0" presId="urn:microsoft.com/office/officeart/2005/8/layout/matrix1"/>
    <dgm:cxn modelId="{82F58A06-BB25-40BD-9DE1-D3BA2EC3127A}" type="presParOf" srcId="{0B14DDE7-F858-436F-B4FB-923BB03479A2}" destId="{2F9926DD-13BE-42A5-8259-61894420913F}" srcOrd="3" destOrd="0" presId="urn:microsoft.com/office/officeart/2005/8/layout/matrix1"/>
    <dgm:cxn modelId="{39A98BCC-DEC8-4754-BAB0-62527D8ECE71}" type="presParOf" srcId="{0B14DDE7-F858-436F-B4FB-923BB03479A2}" destId="{9701393A-C747-4FAB-89C4-F7A4A79B3290}" srcOrd="4" destOrd="0" presId="urn:microsoft.com/office/officeart/2005/8/layout/matrix1"/>
    <dgm:cxn modelId="{7155C2F5-1513-4311-9960-0AB48A0865ED}" type="presParOf" srcId="{0B14DDE7-F858-436F-B4FB-923BB03479A2}" destId="{84FBA8B7-0B3A-4C95-997A-AC499A53BBA5}" srcOrd="5" destOrd="0" presId="urn:microsoft.com/office/officeart/2005/8/layout/matrix1"/>
    <dgm:cxn modelId="{8C8541D4-BF0B-4441-B6DC-BD54C124D765}" type="presParOf" srcId="{0B14DDE7-F858-436F-B4FB-923BB03479A2}" destId="{F228D0B6-3771-40FF-8510-5538094ADB88}" srcOrd="6" destOrd="0" presId="urn:microsoft.com/office/officeart/2005/8/layout/matrix1"/>
    <dgm:cxn modelId="{8C21E884-FE62-46AB-AEF1-FCFADA3124C7}" type="presParOf" srcId="{0B14DDE7-F858-436F-B4FB-923BB03479A2}" destId="{ED9D0031-32D8-46CA-B41D-470EEB60EF56}" srcOrd="7" destOrd="0" presId="urn:microsoft.com/office/officeart/2005/8/layout/matrix1"/>
    <dgm:cxn modelId="{0DDBEAD0-31C1-45FD-9B2D-AC603E8C9E4B}" type="presParOf" srcId="{D90D7389-8578-4B8B-90AC-10F6ABDEE72A}" destId="{03F73A4C-BDA0-4830-A7E3-CCAAA0B4BBA6}"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BDED96-2468-4913-9823-3261CE76590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84F41846-5D0B-422E-9EC1-F06AD6898AEF}">
      <dgm:prSet phldrT="[Text]"/>
      <dgm:spPr/>
      <dgm:t>
        <a:bodyPr/>
        <a:lstStyle/>
        <a:p>
          <a:r>
            <a:rPr lang="en-US" b="1" dirty="0" smtClean="0"/>
            <a:t>Student Led IEP</a:t>
          </a:r>
          <a:endParaRPr lang="en-US" b="1" dirty="0"/>
        </a:p>
      </dgm:t>
    </dgm:pt>
    <dgm:pt modelId="{B7B40C2D-2983-48E9-B09F-6BEB0F8D4C60}" type="parTrans" cxnId="{AEC1DD29-9F79-49CB-AADA-2BBAD02DF6E8}">
      <dgm:prSet/>
      <dgm:spPr/>
      <dgm:t>
        <a:bodyPr/>
        <a:lstStyle/>
        <a:p>
          <a:endParaRPr lang="en-US"/>
        </a:p>
      </dgm:t>
    </dgm:pt>
    <dgm:pt modelId="{8281DDA0-58DA-46EE-A5C3-FF9E1682C2E1}" type="sibTrans" cxnId="{AEC1DD29-9F79-49CB-AADA-2BBAD02DF6E8}">
      <dgm:prSet/>
      <dgm:spPr/>
      <dgm:t>
        <a:bodyPr/>
        <a:lstStyle/>
        <a:p>
          <a:endParaRPr lang="en-US"/>
        </a:p>
      </dgm:t>
    </dgm:pt>
    <dgm:pt modelId="{EAA2C7FC-E78B-4265-AAAA-F4C3CCB16180}">
      <dgm:prSet phldrT="[Text]"/>
      <dgm:spPr/>
      <dgm:t>
        <a:bodyPr/>
        <a:lstStyle/>
        <a:p>
          <a:r>
            <a:rPr lang="en-US" b="1" dirty="0" smtClean="0"/>
            <a:t>Welcome and Introductions IEP Awareness</a:t>
          </a:r>
          <a:endParaRPr lang="en-US" b="1" dirty="0"/>
        </a:p>
      </dgm:t>
    </dgm:pt>
    <dgm:pt modelId="{82C46883-9D41-44AA-BFE4-DFD4E9BE11CE}" type="parTrans" cxnId="{2A4D0308-43AB-4BF6-9BB1-FBE0FB203246}">
      <dgm:prSet/>
      <dgm:spPr/>
      <dgm:t>
        <a:bodyPr/>
        <a:lstStyle/>
        <a:p>
          <a:endParaRPr lang="en-US"/>
        </a:p>
      </dgm:t>
    </dgm:pt>
    <dgm:pt modelId="{A5D55DBC-7AC2-4DCC-BFEB-BE841874192A}" type="sibTrans" cxnId="{2A4D0308-43AB-4BF6-9BB1-FBE0FB203246}">
      <dgm:prSet/>
      <dgm:spPr/>
      <dgm:t>
        <a:bodyPr/>
        <a:lstStyle/>
        <a:p>
          <a:endParaRPr lang="en-US"/>
        </a:p>
      </dgm:t>
    </dgm:pt>
    <dgm:pt modelId="{0B8A759F-CDB3-478A-AAD3-D68C4E666E89}">
      <dgm:prSet phldrT="[Text]"/>
      <dgm:spPr/>
      <dgm:t>
        <a:bodyPr/>
        <a:lstStyle/>
        <a:p>
          <a:r>
            <a:rPr lang="en-US" b="1" dirty="0" smtClean="0"/>
            <a:t>Chair the Meeting</a:t>
          </a:r>
          <a:endParaRPr lang="en-US" b="1" dirty="0"/>
        </a:p>
      </dgm:t>
    </dgm:pt>
    <dgm:pt modelId="{0BDCDA14-060D-4C28-8C6C-2F61F6E5D8D3}" type="parTrans" cxnId="{6F53994B-2B62-41BF-844D-DC9EC11ECF62}">
      <dgm:prSet/>
      <dgm:spPr/>
      <dgm:t>
        <a:bodyPr/>
        <a:lstStyle/>
        <a:p>
          <a:endParaRPr lang="en-US"/>
        </a:p>
      </dgm:t>
    </dgm:pt>
    <dgm:pt modelId="{7AE32388-998C-4FF2-8DE8-ADA35F74B3DE}" type="sibTrans" cxnId="{6F53994B-2B62-41BF-844D-DC9EC11ECF62}">
      <dgm:prSet/>
      <dgm:spPr/>
      <dgm:t>
        <a:bodyPr/>
        <a:lstStyle/>
        <a:p>
          <a:endParaRPr lang="en-US"/>
        </a:p>
      </dgm:t>
    </dgm:pt>
    <dgm:pt modelId="{1CF95224-5A26-43C2-931D-6C36107B6FDD}">
      <dgm:prSet phldrT="[Text]"/>
      <dgm:spPr/>
      <dgm:t>
        <a:bodyPr/>
        <a:lstStyle/>
        <a:p>
          <a:r>
            <a:rPr lang="en-US" b="1" dirty="0" smtClean="0"/>
            <a:t>Cooperative development of IEP </a:t>
          </a:r>
          <a:endParaRPr lang="en-US" b="1" dirty="0"/>
        </a:p>
      </dgm:t>
    </dgm:pt>
    <dgm:pt modelId="{9BF2301E-2116-43E3-836E-78979582B892}" type="parTrans" cxnId="{F1527B1B-D97F-41CE-8081-D3980CD9C5FF}">
      <dgm:prSet/>
      <dgm:spPr/>
      <dgm:t>
        <a:bodyPr/>
        <a:lstStyle/>
        <a:p>
          <a:endParaRPr lang="en-US"/>
        </a:p>
      </dgm:t>
    </dgm:pt>
    <dgm:pt modelId="{8CDF13EA-FBA9-4941-AD8E-12453255895B}" type="sibTrans" cxnId="{F1527B1B-D97F-41CE-8081-D3980CD9C5FF}">
      <dgm:prSet/>
      <dgm:spPr/>
      <dgm:t>
        <a:bodyPr/>
        <a:lstStyle/>
        <a:p>
          <a:endParaRPr lang="en-US"/>
        </a:p>
      </dgm:t>
    </dgm:pt>
    <dgm:pt modelId="{3ED58B37-787E-4399-A216-30F3890FF29B}">
      <dgm:prSet phldrT="[Text]"/>
      <dgm:spPr/>
      <dgm:t>
        <a:bodyPr/>
        <a:lstStyle/>
        <a:p>
          <a:r>
            <a:rPr lang="en-US" b="1" dirty="0" smtClean="0"/>
            <a:t>Prepare and use visual aid</a:t>
          </a:r>
          <a:endParaRPr lang="en-US" b="1" dirty="0"/>
        </a:p>
      </dgm:t>
    </dgm:pt>
    <dgm:pt modelId="{2577786F-28E6-4948-8A05-FDEE4DBC797F}" type="parTrans" cxnId="{08C0303E-F557-4B9D-B277-EFA9DC3058B3}">
      <dgm:prSet/>
      <dgm:spPr/>
      <dgm:t>
        <a:bodyPr/>
        <a:lstStyle/>
        <a:p>
          <a:endParaRPr lang="en-US"/>
        </a:p>
      </dgm:t>
    </dgm:pt>
    <dgm:pt modelId="{119A3D70-66D5-4DA4-ADE0-48F66821B3DF}" type="sibTrans" cxnId="{08C0303E-F557-4B9D-B277-EFA9DC3058B3}">
      <dgm:prSet/>
      <dgm:spPr/>
      <dgm:t>
        <a:bodyPr/>
        <a:lstStyle/>
        <a:p>
          <a:endParaRPr lang="en-US"/>
        </a:p>
      </dgm:t>
    </dgm:pt>
    <dgm:pt modelId="{6047E75E-DB99-47B2-BF5F-E8A200308AE4}">
      <dgm:prSet phldrT="[Text]"/>
      <dgm:spPr/>
      <dgm:t>
        <a:bodyPr/>
        <a:lstStyle/>
        <a:p>
          <a:r>
            <a:rPr lang="en-US" b="1" dirty="0" smtClean="0"/>
            <a:t> Portfolio</a:t>
          </a:r>
          <a:endParaRPr lang="en-US" b="1" dirty="0"/>
        </a:p>
      </dgm:t>
    </dgm:pt>
    <dgm:pt modelId="{731C001F-6F12-4E03-90C4-32ADEBE0D7FC}" type="parTrans" cxnId="{B6D02049-5E28-4FBB-805E-055230F1029C}">
      <dgm:prSet/>
      <dgm:spPr/>
      <dgm:t>
        <a:bodyPr/>
        <a:lstStyle/>
        <a:p>
          <a:endParaRPr lang="en-US"/>
        </a:p>
      </dgm:t>
    </dgm:pt>
    <dgm:pt modelId="{DDF91230-8FB1-40DE-AD46-D32D85402015}" type="sibTrans" cxnId="{B6D02049-5E28-4FBB-805E-055230F1029C}">
      <dgm:prSet/>
      <dgm:spPr/>
      <dgm:t>
        <a:bodyPr/>
        <a:lstStyle/>
        <a:p>
          <a:endParaRPr lang="en-US"/>
        </a:p>
      </dgm:t>
    </dgm:pt>
    <dgm:pt modelId="{0FB98AF7-DD24-4B64-95BB-8CF25646437E}" type="pres">
      <dgm:prSet presAssocID="{D3BDED96-2468-4913-9823-3261CE765909}" presName="diagram" presStyleCnt="0">
        <dgm:presLayoutVars>
          <dgm:chPref val="1"/>
          <dgm:dir/>
          <dgm:animOne val="branch"/>
          <dgm:animLvl val="lvl"/>
          <dgm:resizeHandles val="exact"/>
        </dgm:presLayoutVars>
      </dgm:prSet>
      <dgm:spPr/>
      <dgm:t>
        <a:bodyPr/>
        <a:lstStyle/>
        <a:p>
          <a:endParaRPr lang="en-US"/>
        </a:p>
      </dgm:t>
    </dgm:pt>
    <dgm:pt modelId="{17DDA715-0E5B-4BC5-9C6F-CED0FD423F18}" type="pres">
      <dgm:prSet presAssocID="{84F41846-5D0B-422E-9EC1-F06AD6898AEF}" presName="root1" presStyleCnt="0"/>
      <dgm:spPr/>
    </dgm:pt>
    <dgm:pt modelId="{3780A9A5-DDDC-42F5-A9EA-E57101C4F451}" type="pres">
      <dgm:prSet presAssocID="{84F41846-5D0B-422E-9EC1-F06AD6898AEF}" presName="LevelOneTextNode" presStyleLbl="node0" presStyleIdx="0" presStyleCnt="1">
        <dgm:presLayoutVars>
          <dgm:chPref val="3"/>
        </dgm:presLayoutVars>
      </dgm:prSet>
      <dgm:spPr/>
      <dgm:t>
        <a:bodyPr/>
        <a:lstStyle/>
        <a:p>
          <a:endParaRPr lang="en-US"/>
        </a:p>
      </dgm:t>
    </dgm:pt>
    <dgm:pt modelId="{199279AD-747B-434C-93D8-778664D44EAE}" type="pres">
      <dgm:prSet presAssocID="{84F41846-5D0B-422E-9EC1-F06AD6898AEF}" presName="level2hierChild" presStyleCnt="0"/>
      <dgm:spPr/>
    </dgm:pt>
    <dgm:pt modelId="{53A978BD-01BC-4695-A0BF-387717C4B654}" type="pres">
      <dgm:prSet presAssocID="{82C46883-9D41-44AA-BFE4-DFD4E9BE11CE}" presName="conn2-1" presStyleLbl="parChTrans1D2" presStyleIdx="0" presStyleCnt="2"/>
      <dgm:spPr/>
      <dgm:t>
        <a:bodyPr/>
        <a:lstStyle/>
        <a:p>
          <a:endParaRPr lang="en-US"/>
        </a:p>
      </dgm:t>
    </dgm:pt>
    <dgm:pt modelId="{E9D1DC55-014C-4B53-B0FE-CEA7B05F3101}" type="pres">
      <dgm:prSet presAssocID="{82C46883-9D41-44AA-BFE4-DFD4E9BE11CE}" presName="connTx" presStyleLbl="parChTrans1D2" presStyleIdx="0" presStyleCnt="2"/>
      <dgm:spPr/>
      <dgm:t>
        <a:bodyPr/>
        <a:lstStyle/>
        <a:p>
          <a:endParaRPr lang="en-US"/>
        </a:p>
      </dgm:t>
    </dgm:pt>
    <dgm:pt modelId="{D4516725-EF7F-4819-9DC9-CB136F56650E}" type="pres">
      <dgm:prSet presAssocID="{EAA2C7FC-E78B-4265-AAAA-F4C3CCB16180}" presName="root2" presStyleCnt="0"/>
      <dgm:spPr/>
    </dgm:pt>
    <dgm:pt modelId="{BAFE75C2-9B7F-43EC-B865-DE2E521ADC34}" type="pres">
      <dgm:prSet presAssocID="{EAA2C7FC-E78B-4265-AAAA-F4C3CCB16180}" presName="LevelTwoTextNode" presStyleLbl="node2" presStyleIdx="0" presStyleCnt="2" custScaleY="140355">
        <dgm:presLayoutVars>
          <dgm:chPref val="3"/>
        </dgm:presLayoutVars>
      </dgm:prSet>
      <dgm:spPr/>
      <dgm:t>
        <a:bodyPr/>
        <a:lstStyle/>
        <a:p>
          <a:endParaRPr lang="en-US"/>
        </a:p>
      </dgm:t>
    </dgm:pt>
    <dgm:pt modelId="{08B2F31C-D58C-42E6-91D8-1425B296C7CC}" type="pres">
      <dgm:prSet presAssocID="{EAA2C7FC-E78B-4265-AAAA-F4C3CCB16180}" presName="level3hierChild" presStyleCnt="0"/>
      <dgm:spPr/>
    </dgm:pt>
    <dgm:pt modelId="{A176B6AE-1F6D-420A-B256-A987F158913F}" type="pres">
      <dgm:prSet presAssocID="{0BDCDA14-060D-4C28-8C6C-2F61F6E5D8D3}" presName="conn2-1" presStyleLbl="parChTrans1D3" presStyleIdx="0" presStyleCnt="3"/>
      <dgm:spPr/>
      <dgm:t>
        <a:bodyPr/>
        <a:lstStyle/>
        <a:p>
          <a:endParaRPr lang="en-US"/>
        </a:p>
      </dgm:t>
    </dgm:pt>
    <dgm:pt modelId="{96D99D47-617C-42E9-B07E-05F5C1516291}" type="pres">
      <dgm:prSet presAssocID="{0BDCDA14-060D-4C28-8C6C-2F61F6E5D8D3}" presName="connTx" presStyleLbl="parChTrans1D3" presStyleIdx="0" presStyleCnt="3"/>
      <dgm:spPr/>
      <dgm:t>
        <a:bodyPr/>
        <a:lstStyle/>
        <a:p>
          <a:endParaRPr lang="en-US"/>
        </a:p>
      </dgm:t>
    </dgm:pt>
    <dgm:pt modelId="{17FD5D11-96C9-4D70-BB68-7C33748A18BD}" type="pres">
      <dgm:prSet presAssocID="{0B8A759F-CDB3-478A-AAD3-D68C4E666E89}" presName="root2" presStyleCnt="0"/>
      <dgm:spPr/>
    </dgm:pt>
    <dgm:pt modelId="{ADFEF18E-7B75-468D-ACCB-1713A36FB447}" type="pres">
      <dgm:prSet presAssocID="{0B8A759F-CDB3-478A-AAD3-D68C4E666E89}" presName="LevelTwoTextNode" presStyleLbl="node3" presStyleIdx="0" presStyleCnt="3">
        <dgm:presLayoutVars>
          <dgm:chPref val="3"/>
        </dgm:presLayoutVars>
      </dgm:prSet>
      <dgm:spPr/>
      <dgm:t>
        <a:bodyPr/>
        <a:lstStyle/>
        <a:p>
          <a:endParaRPr lang="en-US"/>
        </a:p>
      </dgm:t>
    </dgm:pt>
    <dgm:pt modelId="{18551D81-2B23-46FE-81C6-727269952AB6}" type="pres">
      <dgm:prSet presAssocID="{0B8A759F-CDB3-478A-AAD3-D68C4E666E89}" presName="level3hierChild" presStyleCnt="0"/>
      <dgm:spPr/>
    </dgm:pt>
    <dgm:pt modelId="{C1901755-B6DE-4B88-A838-78CD4BEF9847}" type="pres">
      <dgm:prSet presAssocID="{9BF2301E-2116-43E3-836E-78979582B892}" presName="conn2-1" presStyleLbl="parChTrans1D3" presStyleIdx="1" presStyleCnt="3"/>
      <dgm:spPr/>
      <dgm:t>
        <a:bodyPr/>
        <a:lstStyle/>
        <a:p>
          <a:endParaRPr lang="en-US"/>
        </a:p>
      </dgm:t>
    </dgm:pt>
    <dgm:pt modelId="{02A00771-4722-4EE0-9AF8-118EF3542AAF}" type="pres">
      <dgm:prSet presAssocID="{9BF2301E-2116-43E3-836E-78979582B892}" presName="connTx" presStyleLbl="parChTrans1D3" presStyleIdx="1" presStyleCnt="3"/>
      <dgm:spPr/>
      <dgm:t>
        <a:bodyPr/>
        <a:lstStyle/>
        <a:p>
          <a:endParaRPr lang="en-US"/>
        </a:p>
      </dgm:t>
    </dgm:pt>
    <dgm:pt modelId="{B68E7060-F42C-42E3-B954-178FDD01B776}" type="pres">
      <dgm:prSet presAssocID="{1CF95224-5A26-43C2-931D-6C36107B6FDD}" presName="root2" presStyleCnt="0"/>
      <dgm:spPr/>
    </dgm:pt>
    <dgm:pt modelId="{BE5A1412-1BBF-403B-AF3D-CD7A1DDCB86B}" type="pres">
      <dgm:prSet presAssocID="{1CF95224-5A26-43C2-931D-6C36107B6FDD}" presName="LevelTwoTextNode" presStyleLbl="node3" presStyleIdx="1" presStyleCnt="3">
        <dgm:presLayoutVars>
          <dgm:chPref val="3"/>
        </dgm:presLayoutVars>
      </dgm:prSet>
      <dgm:spPr/>
      <dgm:t>
        <a:bodyPr/>
        <a:lstStyle/>
        <a:p>
          <a:endParaRPr lang="en-US"/>
        </a:p>
      </dgm:t>
    </dgm:pt>
    <dgm:pt modelId="{AB10CDEB-8807-4C7C-8C47-B07BE1CD2454}" type="pres">
      <dgm:prSet presAssocID="{1CF95224-5A26-43C2-931D-6C36107B6FDD}" presName="level3hierChild" presStyleCnt="0"/>
      <dgm:spPr/>
    </dgm:pt>
    <dgm:pt modelId="{41C2E887-16F7-41E0-931E-5C63A398FC1F}" type="pres">
      <dgm:prSet presAssocID="{2577786F-28E6-4948-8A05-FDEE4DBC797F}" presName="conn2-1" presStyleLbl="parChTrans1D2" presStyleIdx="1" presStyleCnt="2"/>
      <dgm:spPr/>
      <dgm:t>
        <a:bodyPr/>
        <a:lstStyle/>
        <a:p>
          <a:endParaRPr lang="en-US"/>
        </a:p>
      </dgm:t>
    </dgm:pt>
    <dgm:pt modelId="{1EB95A24-BFA6-414B-A404-95F02D282AF7}" type="pres">
      <dgm:prSet presAssocID="{2577786F-28E6-4948-8A05-FDEE4DBC797F}" presName="connTx" presStyleLbl="parChTrans1D2" presStyleIdx="1" presStyleCnt="2"/>
      <dgm:spPr/>
      <dgm:t>
        <a:bodyPr/>
        <a:lstStyle/>
        <a:p>
          <a:endParaRPr lang="en-US"/>
        </a:p>
      </dgm:t>
    </dgm:pt>
    <dgm:pt modelId="{6796844F-9B75-48CE-8AAF-4035845D5C69}" type="pres">
      <dgm:prSet presAssocID="{3ED58B37-787E-4399-A216-30F3890FF29B}" presName="root2" presStyleCnt="0"/>
      <dgm:spPr/>
    </dgm:pt>
    <dgm:pt modelId="{A1FC296F-5F91-4970-B646-1C309E691F2A}" type="pres">
      <dgm:prSet presAssocID="{3ED58B37-787E-4399-A216-30F3890FF29B}" presName="LevelTwoTextNode" presStyleLbl="node2" presStyleIdx="1" presStyleCnt="2" custScaleY="141259">
        <dgm:presLayoutVars>
          <dgm:chPref val="3"/>
        </dgm:presLayoutVars>
      </dgm:prSet>
      <dgm:spPr/>
      <dgm:t>
        <a:bodyPr/>
        <a:lstStyle/>
        <a:p>
          <a:endParaRPr lang="en-US"/>
        </a:p>
      </dgm:t>
    </dgm:pt>
    <dgm:pt modelId="{DD222090-70EC-48BD-A685-05C32DD2F8EF}" type="pres">
      <dgm:prSet presAssocID="{3ED58B37-787E-4399-A216-30F3890FF29B}" presName="level3hierChild" presStyleCnt="0"/>
      <dgm:spPr/>
    </dgm:pt>
    <dgm:pt modelId="{204F03ED-D1A3-4A65-B178-B7CEBA5A750A}" type="pres">
      <dgm:prSet presAssocID="{731C001F-6F12-4E03-90C4-32ADEBE0D7FC}" presName="conn2-1" presStyleLbl="parChTrans1D3" presStyleIdx="2" presStyleCnt="3"/>
      <dgm:spPr/>
      <dgm:t>
        <a:bodyPr/>
        <a:lstStyle/>
        <a:p>
          <a:endParaRPr lang="en-US"/>
        </a:p>
      </dgm:t>
    </dgm:pt>
    <dgm:pt modelId="{429D6D93-47FC-48F8-802C-44DF32308E64}" type="pres">
      <dgm:prSet presAssocID="{731C001F-6F12-4E03-90C4-32ADEBE0D7FC}" presName="connTx" presStyleLbl="parChTrans1D3" presStyleIdx="2" presStyleCnt="3"/>
      <dgm:spPr/>
      <dgm:t>
        <a:bodyPr/>
        <a:lstStyle/>
        <a:p>
          <a:endParaRPr lang="en-US"/>
        </a:p>
      </dgm:t>
    </dgm:pt>
    <dgm:pt modelId="{DEFD5C55-91CC-4DDD-91EC-576D7571D284}" type="pres">
      <dgm:prSet presAssocID="{6047E75E-DB99-47B2-BF5F-E8A200308AE4}" presName="root2" presStyleCnt="0"/>
      <dgm:spPr/>
    </dgm:pt>
    <dgm:pt modelId="{0D4B10E3-D4C5-4F72-B97D-44B85B9A7C0C}" type="pres">
      <dgm:prSet presAssocID="{6047E75E-DB99-47B2-BF5F-E8A200308AE4}" presName="LevelTwoTextNode" presStyleLbl="node3" presStyleIdx="2" presStyleCnt="3">
        <dgm:presLayoutVars>
          <dgm:chPref val="3"/>
        </dgm:presLayoutVars>
      </dgm:prSet>
      <dgm:spPr/>
      <dgm:t>
        <a:bodyPr/>
        <a:lstStyle/>
        <a:p>
          <a:endParaRPr lang="en-US"/>
        </a:p>
      </dgm:t>
    </dgm:pt>
    <dgm:pt modelId="{B5E6F760-DD6A-4402-A34C-2BE836C3951B}" type="pres">
      <dgm:prSet presAssocID="{6047E75E-DB99-47B2-BF5F-E8A200308AE4}" presName="level3hierChild" presStyleCnt="0"/>
      <dgm:spPr/>
    </dgm:pt>
  </dgm:ptLst>
  <dgm:cxnLst>
    <dgm:cxn modelId="{CA43D47F-009F-486D-BE4E-D0B3F01237B4}" type="presOf" srcId="{EAA2C7FC-E78B-4265-AAAA-F4C3CCB16180}" destId="{BAFE75C2-9B7F-43EC-B865-DE2E521ADC34}" srcOrd="0" destOrd="0" presId="urn:microsoft.com/office/officeart/2005/8/layout/hierarchy2"/>
    <dgm:cxn modelId="{BDCB5B8C-3388-4BED-95AB-66913E1C2744}" type="presOf" srcId="{0BDCDA14-060D-4C28-8C6C-2F61F6E5D8D3}" destId="{A176B6AE-1F6D-420A-B256-A987F158913F}" srcOrd="0" destOrd="0" presId="urn:microsoft.com/office/officeart/2005/8/layout/hierarchy2"/>
    <dgm:cxn modelId="{F1527B1B-D97F-41CE-8081-D3980CD9C5FF}" srcId="{EAA2C7FC-E78B-4265-AAAA-F4C3CCB16180}" destId="{1CF95224-5A26-43C2-931D-6C36107B6FDD}" srcOrd="1" destOrd="0" parTransId="{9BF2301E-2116-43E3-836E-78979582B892}" sibTransId="{8CDF13EA-FBA9-4941-AD8E-12453255895B}"/>
    <dgm:cxn modelId="{2B4E412C-0C0A-4D3E-89E0-50BA099D4441}" type="presOf" srcId="{82C46883-9D41-44AA-BFE4-DFD4E9BE11CE}" destId="{53A978BD-01BC-4695-A0BF-387717C4B654}" srcOrd="0" destOrd="0" presId="urn:microsoft.com/office/officeart/2005/8/layout/hierarchy2"/>
    <dgm:cxn modelId="{2A4D0308-43AB-4BF6-9BB1-FBE0FB203246}" srcId="{84F41846-5D0B-422E-9EC1-F06AD6898AEF}" destId="{EAA2C7FC-E78B-4265-AAAA-F4C3CCB16180}" srcOrd="0" destOrd="0" parTransId="{82C46883-9D41-44AA-BFE4-DFD4E9BE11CE}" sibTransId="{A5D55DBC-7AC2-4DCC-BFEB-BE841874192A}"/>
    <dgm:cxn modelId="{08C0303E-F557-4B9D-B277-EFA9DC3058B3}" srcId="{84F41846-5D0B-422E-9EC1-F06AD6898AEF}" destId="{3ED58B37-787E-4399-A216-30F3890FF29B}" srcOrd="1" destOrd="0" parTransId="{2577786F-28E6-4948-8A05-FDEE4DBC797F}" sibTransId="{119A3D70-66D5-4DA4-ADE0-48F66821B3DF}"/>
    <dgm:cxn modelId="{C1D37A0A-38D9-4D68-8491-3A69C8899CD7}" type="presOf" srcId="{D3BDED96-2468-4913-9823-3261CE765909}" destId="{0FB98AF7-DD24-4B64-95BB-8CF25646437E}" srcOrd="0" destOrd="0" presId="urn:microsoft.com/office/officeart/2005/8/layout/hierarchy2"/>
    <dgm:cxn modelId="{6EB46048-15E7-4DE2-98CE-6929BB94571E}" type="presOf" srcId="{1CF95224-5A26-43C2-931D-6C36107B6FDD}" destId="{BE5A1412-1BBF-403B-AF3D-CD7A1DDCB86B}" srcOrd="0" destOrd="0" presId="urn:microsoft.com/office/officeart/2005/8/layout/hierarchy2"/>
    <dgm:cxn modelId="{B14A6E62-246F-46D8-BB0B-C2D517060308}" type="presOf" srcId="{82C46883-9D41-44AA-BFE4-DFD4E9BE11CE}" destId="{E9D1DC55-014C-4B53-B0FE-CEA7B05F3101}" srcOrd="1" destOrd="0" presId="urn:microsoft.com/office/officeart/2005/8/layout/hierarchy2"/>
    <dgm:cxn modelId="{AEC1DD29-9F79-49CB-AADA-2BBAD02DF6E8}" srcId="{D3BDED96-2468-4913-9823-3261CE765909}" destId="{84F41846-5D0B-422E-9EC1-F06AD6898AEF}" srcOrd="0" destOrd="0" parTransId="{B7B40C2D-2983-48E9-B09F-6BEB0F8D4C60}" sibTransId="{8281DDA0-58DA-46EE-A5C3-FF9E1682C2E1}"/>
    <dgm:cxn modelId="{F8698437-481C-423F-9E3E-6C9A28B783BA}" type="presOf" srcId="{6047E75E-DB99-47B2-BF5F-E8A200308AE4}" destId="{0D4B10E3-D4C5-4F72-B97D-44B85B9A7C0C}" srcOrd="0" destOrd="0" presId="urn:microsoft.com/office/officeart/2005/8/layout/hierarchy2"/>
    <dgm:cxn modelId="{99E55BD6-BC78-4B0B-8325-CE542B01BAF0}" type="presOf" srcId="{2577786F-28E6-4948-8A05-FDEE4DBC797F}" destId="{41C2E887-16F7-41E0-931E-5C63A398FC1F}" srcOrd="0" destOrd="0" presId="urn:microsoft.com/office/officeart/2005/8/layout/hierarchy2"/>
    <dgm:cxn modelId="{9E751006-F717-4F32-B89C-DF6E6F01FB3A}" type="presOf" srcId="{0B8A759F-CDB3-478A-AAD3-D68C4E666E89}" destId="{ADFEF18E-7B75-468D-ACCB-1713A36FB447}" srcOrd="0" destOrd="0" presId="urn:microsoft.com/office/officeart/2005/8/layout/hierarchy2"/>
    <dgm:cxn modelId="{AA13984B-88FB-4FE9-B337-38E1263AFC9C}" type="presOf" srcId="{3ED58B37-787E-4399-A216-30F3890FF29B}" destId="{A1FC296F-5F91-4970-B646-1C309E691F2A}" srcOrd="0" destOrd="0" presId="urn:microsoft.com/office/officeart/2005/8/layout/hierarchy2"/>
    <dgm:cxn modelId="{9BE59ECB-BFF0-4945-A655-834CF7E7DE9F}" type="presOf" srcId="{9BF2301E-2116-43E3-836E-78979582B892}" destId="{C1901755-B6DE-4B88-A838-78CD4BEF9847}" srcOrd="0" destOrd="0" presId="urn:microsoft.com/office/officeart/2005/8/layout/hierarchy2"/>
    <dgm:cxn modelId="{B6D02049-5E28-4FBB-805E-055230F1029C}" srcId="{3ED58B37-787E-4399-A216-30F3890FF29B}" destId="{6047E75E-DB99-47B2-BF5F-E8A200308AE4}" srcOrd="0" destOrd="0" parTransId="{731C001F-6F12-4E03-90C4-32ADEBE0D7FC}" sibTransId="{DDF91230-8FB1-40DE-AD46-D32D85402015}"/>
    <dgm:cxn modelId="{38C29B92-6CB0-481A-BFEA-15A1D0666E35}" type="presOf" srcId="{9BF2301E-2116-43E3-836E-78979582B892}" destId="{02A00771-4722-4EE0-9AF8-118EF3542AAF}" srcOrd="1" destOrd="0" presId="urn:microsoft.com/office/officeart/2005/8/layout/hierarchy2"/>
    <dgm:cxn modelId="{6F53994B-2B62-41BF-844D-DC9EC11ECF62}" srcId="{EAA2C7FC-E78B-4265-AAAA-F4C3CCB16180}" destId="{0B8A759F-CDB3-478A-AAD3-D68C4E666E89}" srcOrd="0" destOrd="0" parTransId="{0BDCDA14-060D-4C28-8C6C-2F61F6E5D8D3}" sibTransId="{7AE32388-998C-4FF2-8DE8-ADA35F74B3DE}"/>
    <dgm:cxn modelId="{7DCB1FF4-F5C4-44E9-82D2-F687230BB950}" type="presOf" srcId="{0BDCDA14-060D-4C28-8C6C-2F61F6E5D8D3}" destId="{96D99D47-617C-42E9-B07E-05F5C1516291}" srcOrd="1" destOrd="0" presId="urn:microsoft.com/office/officeart/2005/8/layout/hierarchy2"/>
    <dgm:cxn modelId="{130AB5A6-172C-4EE5-9C84-5972952888E0}" type="presOf" srcId="{84F41846-5D0B-422E-9EC1-F06AD6898AEF}" destId="{3780A9A5-DDDC-42F5-A9EA-E57101C4F451}" srcOrd="0" destOrd="0" presId="urn:microsoft.com/office/officeart/2005/8/layout/hierarchy2"/>
    <dgm:cxn modelId="{A730D877-0985-4F5C-859E-38B88887A389}" type="presOf" srcId="{2577786F-28E6-4948-8A05-FDEE4DBC797F}" destId="{1EB95A24-BFA6-414B-A404-95F02D282AF7}" srcOrd="1" destOrd="0" presId="urn:microsoft.com/office/officeart/2005/8/layout/hierarchy2"/>
    <dgm:cxn modelId="{5FECDFEB-BAB3-48DD-8A4C-62CAD35A376F}" type="presOf" srcId="{731C001F-6F12-4E03-90C4-32ADEBE0D7FC}" destId="{429D6D93-47FC-48F8-802C-44DF32308E64}" srcOrd="1" destOrd="0" presId="urn:microsoft.com/office/officeart/2005/8/layout/hierarchy2"/>
    <dgm:cxn modelId="{F9010ED7-1ACF-482C-B102-6AD25532988F}" type="presOf" srcId="{731C001F-6F12-4E03-90C4-32ADEBE0D7FC}" destId="{204F03ED-D1A3-4A65-B178-B7CEBA5A750A}" srcOrd="0" destOrd="0" presId="urn:microsoft.com/office/officeart/2005/8/layout/hierarchy2"/>
    <dgm:cxn modelId="{846965AE-CEC9-4919-A27A-0AC5D009C3CD}" type="presParOf" srcId="{0FB98AF7-DD24-4B64-95BB-8CF25646437E}" destId="{17DDA715-0E5B-4BC5-9C6F-CED0FD423F18}" srcOrd="0" destOrd="0" presId="urn:microsoft.com/office/officeart/2005/8/layout/hierarchy2"/>
    <dgm:cxn modelId="{5A1423DF-131A-41DC-821D-7C7C6FF1497F}" type="presParOf" srcId="{17DDA715-0E5B-4BC5-9C6F-CED0FD423F18}" destId="{3780A9A5-DDDC-42F5-A9EA-E57101C4F451}" srcOrd="0" destOrd="0" presId="urn:microsoft.com/office/officeart/2005/8/layout/hierarchy2"/>
    <dgm:cxn modelId="{4AD56B20-5E1A-4E1C-8630-60929777A06D}" type="presParOf" srcId="{17DDA715-0E5B-4BC5-9C6F-CED0FD423F18}" destId="{199279AD-747B-434C-93D8-778664D44EAE}" srcOrd="1" destOrd="0" presId="urn:microsoft.com/office/officeart/2005/8/layout/hierarchy2"/>
    <dgm:cxn modelId="{E83C4C6A-0E35-43A6-96E0-7A12C7E3B54E}" type="presParOf" srcId="{199279AD-747B-434C-93D8-778664D44EAE}" destId="{53A978BD-01BC-4695-A0BF-387717C4B654}" srcOrd="0" destOrd="0" presId="urn:microsoft.com/office/officeart/2005/8/layout/hierarchy2"/>
    <dgm:cxn modelId="{200EB5AB-EEA1-49F5-8C2A-DD76053882A9}" type="presParOf" srcId="{53A978BD-01BC-4695-A0BF-387717C4B654}" destId="{E9D1DC55-014C-4B53-B0FE-CEA7B05F3101}" srcOrd="0" destOrd="0" presId="urn:microsoft.com/office/officeart/2005/8/layout/hierarchy2"/>
    <dgm:cxn modelId="{B47C0049-9BC4-4C08-BB8F-38BF1E11572F}" type="presParOf" srcId="{199279AD-747B-434C-93D8-778664D44EAE}" destId="{D4516725-EF7F-4819-9DC9-CB136F56650E}" srcOrd="1" destOrd="0" presId="urn:microsoft.com/office/officeart/2005/8/layout/hierarchy2"/>
    <dgm:cxn modelId="{B6EDA995-0936-4978-B8D5-11CF8BCC3416}" type="presParOf" srcId="{D4516725-EF7F-4819-9DC9-CB136F56650E}" destId="{BAFE75C2-9B7F-43EC-B865-DE2E521ADC34}" srcOrd="0" destOrd="0" presId="urn:microsoft.com/office/officeart/2005/8/layout/hierarchy2"/>
    <dgm:cxn modelId="{110F4184-8C75-4CEF-B8B6-278BD09A9CF3}" type="presParOf" srcId="{D4516725-EF7F-4819-9DC9-CB136F56650E}" destId="{08B2F31C-D58C-42E6-91D8-1425B296C7CC}" srcOrd="1" destOrd="0" presId="urn:microsoft.com/office/officeart/2005/8/layout/hierarchy2"/>
    <dgm:cxn modelId="{C893ECBD-9474-46CF-B784-6EC1A30612C2}" type="presParOf" srcId="{08B2F31C-D58C-42E6-91D8-1425B296C7CC}" destId="{A176B6AE-1F6D-420A-B256-A987F158913F}" srcOrd="0" destOrd="0" presId="urn:microsoft.com/office/officeart/2005/8/layout/hierarchy2"/>
    <dgm:cxn modelId="{A2CB2D50-873D-4D43-96ED-8334D9C57B19}" type="presParOf" srcId="{A176B6AE-1F6D-420A-B256-A987F158913F}" destId="{96D99D47-617C-42E9-B07E-05F5C1516291}" srcOrd="0" destOrd="0" presId="urn:microsoft.com/office/officeart/2005/8/layout/hierarchy2"/>
    <dgm:cxn modelId="{77C9D8BF-CF2D-48C6-AC69-7A7A94D3FF38}" type="presParOf" srcId="{08B2F31C-D58C-42E6-91D8-1425B296C7CC}" destId="{17FD5D11-96C9-4D70-BB68-7C33748A18BD}" srcOrd="1" destOrd="0" presId="urn:microsoft.com/office/officeart/2005/8/layout/hierarchy2"/>
    <dgm:cxn modelId="{A95C7921-0F31-47EA-9112-4B8198E68293}" type="presParOf" srcId="{17FD5D11-96C9-4D70-BB68-7C33748A18BD}" destId="{ADFEF18E-7B75-468D-ACCB-1713A36FB447}" srcOrd="0" destOrd="0" presId="urn:microsoft.com/office/officeart/2005/8/layout/hierarchy2"/>
    <dgm:cxn modelId="{14A36A4E-2840-449D-B2D3-32BDF642A12F}" type="presParOf" srcId="{17FD5D11-96C9-4D70-BB68-7C33748A18BD}" destId="{18551D81-2B23-46FE-81C6-727269952AB6}" srcOrd="1" destOrd="0" presId="urn:microsoft.com/office/officeart/2005/8/layout/hierarchy2"/>
    <dgm:cxn modelId="{738EDF97-7DDC-468F-B6F9-A54AE5E295DB}" type="presParOf" srcId="{08B2F31C-D58C-42E6-91D8-1425B296C7CC}" destId="{C1901755-B6DE-4B88-A838-78CD4BEF9847}" srcOrd="2" destOrd="0" presId="urn:microsoft.com/office/officeart/2005/8/layout/hierarchy2"/>
    <dgm:cxn modelId="{A7BF3D88-FA6D-4539-B52E-242FC46F5090}" type="presParOf" srcId="{C1901755-B6DE-4B88-A838-78CD4BEF9847}" destId="{02A00771-4722-4EE0-9AF8-118EF3542AAF}" srcOrd="0" destOrd="0" presId="urn:microsoft.com/office/officeart/2005/8/layout/hierarchy2"/>
    <dgm:cxn modelId="{944ACED3-48F1-4C96-BD73-3CEDAAC21F4E}" type="presParOf" srcId="{08B2F31C-D58C-42E6-91D8-1425B296C7CC}" destId="{B68E7060-F42C-42E3-B954-178FDD01B776}" srcOrd="3" destOrd="0" presId="urn:microsoft.com/office/officeart/2005/8/layout/hierarchy2"/>
    <dgm:cxn modelId="{ADA35C81-EAC3-4AE8-A57D-58050FCBDC47}" type="presParOf" srcId="{B68E7060-F42C-42E3-B954-178FDD01B776}" destId="{BE5A1412-1BBF-403B-AF3D-CD7A1DDCB86B}" srcOrd="0" destOrd="0" presId="urn:microsoft.com/office/officeart/2005/8/layout/hierarchy2"/>
    <dgm:cxn modelId="{89A8D74F-B11D-4427-B8BE-84D4A09904AD}" type="presParOf" srcId="{B68E7060-F42C-42E3-B954-178FDD01B776}" destId="{AB10CDEB-8807-4C7C-8C47-B07BE1CD2454}" srcOrd="1" destOrd="0" presId="urn:microsoft.com/office/officeart/2005/8/layout/hierarchy2"/>
    <dgm:cxn modelId="{78D8682F-BF49-4BD6-88A1-D0667B27D865}" type="presParOf" srcId="{199279AD-747B-434C-93D8-778664D44EAE}" destId="{41C2E887-16F7-41E0-931E-5C63A398FC1F}" srcOrd="2" destOrd="0" presId="urn:microsoft.com/office/officeart/2005/8/layout/hierarchy2"/>
    <dgm:cxn modelId="{18299052-1562-41C6-B0A4-E4745A8D9C85}" type="presParOf" srcId="{41C2E887-16F7-41E0-931E-5C63A398FC1F}" destId="{1EB95A24-BFA6-414B-A404-95F02D282AF7}" srcOrd="0" destOrd="0" presId="urn:microsoft.com/office/officeart/2005/8/layout/hierarchy2"/>
    <dgm:cxn modelId="{B30C0AE0-23DC-48D3-8732-979FA1494DFF}" type="presParOf" srcId="{199279AD-747B-434C-93D8-778664D44EAE}" destId="{6796844F-9B75-48CE-8AAF-4035845D5C69}" srcOrd="3" destOrd="0" presId="urn:microsoft.com/office/officeart/2005/8/layout/hierarchy2"/>
    <dgm:cxn modelId="{556A577D-33C6-42B5-A877-EF56360D60BB}" type="presParOf" srcId="{6796844F-9B75-48CE-8AAF-4035845D5C69}" destId="{A1FC296F-5F91-4970-B646-1C309E691F2A}" srcOrd="0" destOrd="0" presId="urn:microsoft.com/office/officeart/2005/8/layout/hierarchy2"/>
    <dgm:cxn modelId="{742E7F87-F3FD-4C43-8CA2-BDFE4C36CE9C}" type="presParOf" srcId="{6796844F-9B75-48CE-8AAF-4035845D5C69}" destId="{DD222090-70EC-48BD-A685-05C32DD2F8EF}" srcOrd="1" destOrd="0" presId="urn:microsoft.com/office/officeart/2005/8/layout/hierarchy2"/>
    <dgm:cxn modelId="{AB9669C5-7B38-4E4F-8D34-77AF96B3E066}" type="presParOf" srcId="{DD222090-70EC-48BD-A685-05C32DD2F8EF}" destId="{204F03ED-D1A3-4A65-B178-B7CEBA5A750A}" srcOrd="0" destOrd="0" presId="urn:microsoft.com/office/officeart/2005/8/layout/hierarchy2"/>
    <dgm:cxn modelId="{175EB385-AC10-4E41-B840-D79162F25706}" type="presParOf" srcId="{204F03ED-D1A3-4A65-B178-B7CEBA5A750A}" destId="{429D6D93-47FC-48F8-802C-44DF32308E64}" srcOrd="0" destOrd="0" presId="urn:microsoft.com/office/officeart/2005/8/layout/hierarchy2"/>
    <dgm:cxn modelId="{C9F5DEF3-B972-42E6-9EA1-F38A4D2DDD60}" type="presParOf" srcId="{DD222090-70EC-48BD-A685-05C32DD2F8EF}" destId="{DEFD5C55-91CC-4DDD-91EC-576D7571D284}" srcOrd="1" destOrd="0" presId="urn:microsoft.com/office/officeart/2005/8/layout/hierarchy2"/>
    <dgm:cxn modelId="{3ED65F46-2359-47D8-9094-2DC7183B5A10}" type="presParOf" srcId="{DEFD5C55-91CC-4DDD-91EC-576D7571D284}" destId="{0D4B10E3-D4C5-4F72-B97D-44B85B9A7C0C}" srcOrd="0" destOrd="0" presId="urn:microsoft.com/office/officeart/2005/8/layout/hierarchy2"/>
    <dgm:cxn modelId="{4D2A5A18-D961-4D67-96CA-8C390B3EB5C6}" type="presParOf" srcId="{DEFD5C55-91CC-4DDD-91EC-576D7571D284}" destId="{B5E6F760-DD6A-4402-A34C-2BE836C3951B}"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510EEAD-9A7C-4667-B2FD-8B4E65338030}" type="datetimeFigureOut">
              <a:rPr lang="en-US" smtClean="0"/>
              <a:pPr/>
              <a:t>8/18/2015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D4ADC7-E501-4470-98F0-F6DE2428BC8F}" type="slidenum">
              <a:rPr lang="en-US" smtClean="0"/>
              <a:pPr/>
              <a:t>‹#›</a:t>
            </a:fld>
            <a:endParaRPr lang="en-US"/>
          </a:p>
        </p:txBody>
      </p:sp>
    </p:spTree>
    <p:extLst>
      <p:ext uri="{BB962C8B-B14F-4D97-AF65-F5344CB8AC3E}">
        <p14:creationId xmlns:p14="http://schemas.microsoft.com/office/powerpoint/2010/main" val="1016115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5BD1A7-85B1-4F66-8C96-BBCEF645C162}" type="datetimeFigureOut">
              <a:rPr lang="en-US" smtClean="0"/>
              <a:pPr/>
              <a:t>8/18/2015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5032D9-B23C-4C93-8328-B505F55784FB}" type="slidenum">
              <a:rPr lang="en-US" smtClean="0"/>
              <a:pPr/>
              <a:t>‹#›</a:t>
            </a:fld>
            <a:endParaRPr lang="en-US"/>
          </a:p>
        </p:txBody>
      </p:sp>
    </p:spTree>
    <p:extLst>
      <p:ext uri="{BB962C8B-B14F-4D97-AF65-F5344CB8AC3E}">
        <p14:creationId xmlns:p14="http://schemas.microsoft.com/office/powerpoint/2010/main" val="171425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am like Lady Godiva at the end of the street. I am nearing my clothes </a:t>
            </a:r>
            <a:r>
              <a:rPr lang="en-US" smtClean="0"/>
              <a:t>(close). </a:t>
            </a:r>
            <a:endParaRPr lang="en-US"/>
          </a:p>
        </p:txBody>
      </p:sp>
      <p:sp>
        <p:nvSpPr>
          <p:cNvPr id="4" name="Slide Number Placeholder 3"/>
          <p:cNvSpPr>
            <a:spLocks noGrp="1"/>
          </p:cNvSpPr>
          <p:nvPr>
            <p:ph type="sldNum" sz="quarter" idx="10"/>
          </p:nvPr>
        </p:nvSpPr>
        <p:spPr/>
        <p:txBody>
          <a:bodyPr/>
          <a:lstStyle/>
          <a:p>
            <a:fld id="{C35032D9-B23C-4C93-8328-B505F55784FB}" type="slidenum">
              <a:rPr lang="en-US" smtClean="0"/>
              <a:pPr/>
              <a:t>1</a:t>
            </a:fld>
            <a:endParaRPr lang="en-US"/>
          </a:p>
        </p:txBody>
      </p:sp>
    </p:spTree>
    <p:extLst>
      <p:ext uri="{BB962C8B-B14F-4D97-AF65-F5344CB8AC3E}">
        <p14:creationId xmlns:p14="http://schemas.microsoft.com/office/powerpoint/2010/main" val="26982820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5032D9-B23C-4C93-8328-B505F55784FB}" type="slidenum">
              <a:rPr lang="en-US" smtClean="0"/>
              <a:pPr/>
              <a:t>10</a:t>
            </a:fld>
            <a:endParaRPr lang="en-US"/>
          </a:p>
        </p:txBody>
      </p:sp>
    </p:spTree>
    <p:extLst>
      <p:ext uri="{BB962C8B-B14F-4D97-AF65-F5344CB8AC3E}">
        <p14:creationId xmlns:p14="http://schemas.microsoft.com/office/powerpoint/2010/main" val="1311934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Research proven</a:t>
            </a:r>
            <a:r>
              <a:rPr lang="en-US" sz="1600" baseline="0" dirty="0" smtClean="0"/>
              <a:t> benefits to students </a:t>
            </a:r>
          </a:p>
          <a:p>
            <a:pPr marL="228600" indent="-228600">
              <a:buAutoNum type="arabicPeriod"/>
            </a:pPr>
            <a:r>
              <a:rPr lang="en-US" sz="1600" baseline="0" dirty="0" smtClean="0"/>
              <a:t>Learn more about their disability – how to talk about it and explain it to others</a:t>
            </a:r>
          </a:p>
          <a:p>
            <a:pPr marL="228600" indent="-228600">
              <a:buAutoNum type="arabicPeriod"/>
            </a:pPr>
            <a:r>
              <a:rPr lang="en-US" sz="1600" baseline="0" dirty="0" smtClean="0"/>
              <a:t>Learn more about accommodations and modifications needed for success</a:t>
            </a:r>
          </a:p>
          <a:p>
            <a:pPr marL="228600" indent="-228600">
              <a:buAutoNum type="arabicPeriod"/>
            </a:pPr>
            <a:r>
              <a:rPr lang="en-US" sz="1600" baseline="0" dirty="0" smtClean="0"/>
              <a:t>Become more involved in their education </a:t>
            </a:r>
          </a:p>
          <a:p>
            <a:pPr marL="228600" indent="-228600">
              <a:buAutoNum type="arabicPeriod"/>
            </a:pPr>
            <a:r>
              <a:rPr lang="en-US" sz="1600" baseline="0" dirty="0" smtClean="0"/>
              <a:t>Learn advocacy skills (self-determination – problem solving – self evaluation – choice making – decision making) </a:t>
            </a:r>
          </a:p>
          <a:p>
            <a:pPr marL="228600" indent="-228600">
              <a:buAutoNum type="arabicPeriod"/>
            </a:pPr>
            <a:r>
              <a:rPr lang="en-US" sz="1600" baseline="0" dirty="0" smtClean="0"/>
              <a:t>Learn compromise </a:t>
            </a:r>
          </a:p>
          <a:p>
            <a:pPr marL="228600" indent="-228600">
              <a:buAutoNum type="arabicPeriod"/>
            </a:pPr>
            <a:r>
              <a:rPr lang="en-US" sz="1600" baseline="0" dirty="0" smtClean="0"/>
              <a:t>See how people work together </a:t>
            </a:r>
          </a:p>
          <a:p>
            <a:pPr marL="228600" indent="-228600">
              <a:buAutoNum type="arabicPeriod"/>
            </a:pPr>
            <a:r>
              <a:rPr lang="en-US" sz="1600" baseline="0" dirty="0" smtClean="0"/>
              <a:t>Develop leadership skills</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C35032D9-B23C-4C93-8328-B505F55784FB}" type="slidenum">
              <a:rPr lang="en-US" smtClean="0"/>
              <a:pPr/>
              <a:t>11</a:t>
            </a:fld>
            <a:endParaRPr lang="en-US"/>
          </a:p>
        </p:txBody>
      </p:sp>
    </p:spTree>
    <p:extLst>
      <p:ext uri="{BB962C8B-B14F-4D97-AF65-F5344CB8AC3E}">
        <p14:creationId xmlns:p14="http://schemas.microsoft.com/office/powerpoint/2010/main" val="325956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Preschoo</a:t>
            </a:r>
            <a:r>
              <a:rPr lang="en-US" sz="1600" baseline="0" dirty="0" smtClean="0"/>
              <a:t>l through 22</a:t>
            </a:r>
          </a:p>
          <a:p>
            <a:r>
              <a:rPr lang="en-US" sz="1600" baseline="0" dirty="0" smtClean="0"/>
              <a:t>Any disability </a:t>
            </a:r>
          </a:p>
          <a:p>
            <a:r>
              <a:rPr lang="en-US" sz="1600" baseline="0" dirty="0" smtClean="0"/>
              <a:t>Any instructional setting </a:t>
            </a:r>
          </a:p>
          <a:p>
            <a:endParaRPr lang="en-US" sz="1600" baseline="0" dirty="0" smtClean="0"/>
          </a:p>
          <a:p>
            <a:pPr>
              <a:buFont typeface="Arial" pitchFamily="34" charset="0"/>
              <a:buChar char="•"/>
            </a:pPr>
            <a:r>
              <a:rPr lang="en-US" sz="1600" baseline="0" dirty="0" smtClean="0"/>
              <a:t>Teachers becomes the facilitator </a:t>
            </a:r>
          </a:p>
          <a:p>
            <a:pPr>
              <a:buFont typeface="Arial" pitchFamily="34" charset="0"/>
              <a:buChar char="•"/>
            </a:pPr>
            <a:r>
              <a:rPr lang="en-US" sz="1600" baseline="0" dirty="0" smtClean="0"/>
              <a:t>Teachers help organize – schedule – handle documentation </a:t>
            </a:r>
          </a:p>
          <a:p>
            <a:endParaRPr lang="en-US" dirty="0"/>
          </a:p>
        </p:txBody>
      </p:sp>
      <p:sp>
        <p:nvSpPr>
          <p:cNvPr id="4" name="Slide Number Placeholder 3"/>
          <p:cNvSpPr>
            <a:spLocks noGrp="1"/>
          </p:cNvSpPr>
          <p:nvPr>
            <p:ph type="sldNum" sz="quarter" idx="10"/>
          </p:nvPr>
        </p:nvSpPr>
        <p:spPr/>
        <p:txBody>
          <a:bodyPr/>
          <a:lstStyle/>
          <a:p>
            <a:fld id="{C35032D9-B23C-4C93-8328-B505F55784FB}" type="slidenum">
              <a:rPr lang="en-US" smtClean="0"/>
              <a:pPr/>
              <a:t>12</a:t>
            </a:fld>
            <a:endParaRPr lang="en-US"/>
          </a:p>
        </p:txBody>
      </p:sp>
    </p:spTree>
    <p:extLst>
      <p:ext uri="{BB962C8B-B14F-4D97-AF65-F5344CB8AC3E}">
        <p14:creationId xmlns:p14="http://schemas.microsoft.com/office/powerpoint/2010/main" val="21491615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r>
              <a:rPr lang="en-US" sz="1800" baseline="0" dirty="0" smtClean="0"/>
              <a:t>Vocabulary and degree of responsibility will vary but the concept of leadership is maintained with the emphasis on asking the student what is important to him or her and using that information in the development of the IEP </a:t>
            </a:r>
          </a:p>
        </p:txBody>
      </p:sp>
      <p:sp>
        <p:nvSpPr>
          <p:cNvPr id="4" name="Slide Number Placeholder 3"/>
          <p:cNvSpPr>
            <a:spLocks noGrp="1"/>
          </p:cNvSpPr>
          <p:nvPr>
            <p:ph type="sldNum" sz="quarter" idx="10"/>
          </p:nvPr>
        </p:nvSpPr>
        <p:spPr/>
        <p:txBody>
          <a:bodyPr/>
          <a:lstStyle/>
          <a:p>
            <a:fld id="{C35032D9-B23C-4C93-8328-B505F55784FB}" type="slidenum">
              <a:rPr lang="en-US" smtClean="0"/>
              <a:pPr/>
              <a:t>13</a:t>
            </a:fld>
            <a:endParaRPr lang="en-US"/>
          </a:p>
        </p:txBody>
      </p:sp>
    </p:spTree>
    <p:extLst>
      <p:ext uri="{BB962C8B-B14F-4D97-AF65-F5344CB8AC3E}">
        <p14:creationId xmlns:p14="http://schemas.microsoft.com/office/powerpoint/2010/main" val="31043535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a:buFont typeface="Arial" pitchFamily="34" charset="0"/>
              <a:buChar char="•"/>
            </a:pPr>
            <a:r>
              <a:rPr lang="en-US" sz="1600" dirty="0" smtClean="0"/>
              <a:t>The Self Advocacy Strategy is a motivation and self-determination strategy designed to prepare students to participate in education or transition planning conferences. </a:t>
            </a:r>
          </a:p>
          <a:p>
            <a:pPr>
              <a:buFont typeface="Arial" pitchFamily="34" charset="0"/>
              <a:buChar char="•"/>
            </a:pPr>
            <a:r>
              <a:rPr lang="en-US" sz="1600" dirty="0" smtClean="0"/>
              <a:t>The strategy consists of 5 steps which are taught over a series of seven acquisition and generalization stages. </a:t>
            </a:r>
          </a:p>
          <a:p>
            <a:pPr>
              <a:buFont typeface="Arial" pitchFamily="34" charset="0"/>
              <a:buChar char="•"/>
            </a:pPr>
            <a:r>
              <a:rPr lang="en-US" sz="1600" dirty="0" smtClean="0"/>
              <a:t>The five steps are presented using the acronym “I PLAN” to help cue students to remember the steps for the strategy</a:t>
            </a:r>
            <a:r>
              <a:rPr lang="en-US" sz="1400" dirty="0" smtClean="0"/>
              <a:t>.</a:t>
            </a:r>
          </a:p>
          <a:p>
            <a:endParaRPr lang="en-US" dirty="0" smtClean="0"/>
          </a:p>
        </p:txBody>
      </p:sp>
      <p:sp>
        <p:nvSpPr>
          <p:cNvPr id="4" name="Slide Number Placeholder 3"/>
          <p:cNvSpPr>
            <a:spLocks noGrp="1"/>
          </p:cNvSpPr>
          <p:nvPr>
            <p:ph type="sldNum" sz="quarter" idx="5"/>
          </p:nvPr>
        </p:nvSpPr>
        <p:spPr/>
        <p:txBody>
          <a:bodyPr/>
          <a:lstStyle/>
          <a:p>
            <a:pPr>
              <a:defRPr/>
            </a:pPr>
            <a:fld id="{DA293A57-725B-425A-A2EE-2DB0182ABC96}" type="slidenum">
              <a:rPr lang="en-US" smtClean="0"/>
              <a:pPr>
                <a:defRPr/>
              </a:pPr>
              <a:t>14</a:t>
            </a:fld>
            <a:endParaRPr lang="en-US" dirty="0"/>
          </a:p>
        </p:txBody>
      </p:sp>
    </p:spTree>
    <p:extLst>
      <p:ext uri="{BB962C8B-B14F-4D97-AF65-F5344CB8AC3E}">
        <p14:creationId xmlns:p14="http://schemas.microsoft.com/office/powerpoint/2010/main" val="2697534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685800"/>
            <a:ext cx="3962400" cy="2971800"/>
          </a:xfrm>
        </p:spPr>
      </p:sp>
      <p:sp>
        <p:nvSpPr>
          <p:cNvPr id="3" name="Notes Placeholder 2"/>
          <p:cNvSpPr>
            <a:spLocks noGrp="1"/>
          </p:cNvSpPr>
          <p:nvPr>
            <p:ph type="body" idx="1"/>
          </p:nvPr>
        </p:nvSpPr>
        <p:spPr>
          <a:xfrm>
            <a:off x="304800" y="3886200"/>
            <a:ext cx="6324600" cy="4572000"/>
          </a:xfrm>
        </p:spPr>
        <p:txBody>
          <a:bodyPr>
            <a:noAutofit/>
          </a:bodyPr>
          <a:lstStyle/>
          <a:p>
            <a:r>
              <a:rPr lang="en-US" sz="1600" dirty="0" smtClean="0"/>
              <a:t>Getting Students</a:t>
            </a:r>
            <a:r>
              <a:rPr lang="en-US" sz="1600" baseline="0" dirty="0" smtClean="0"/>
              <a:t> Ready: </a:t>
            </a:r>
          </a:p>
          <a:p>
            <a:endParaRPr lang="en-US" sz="1600" baseline="0" dirty="0" smtClean="0"/>
          </a:p>
          <a:p>
            <a:pPr marL="228600" indent="-228600">
              <a:buAutoNum type="arabicPeriod"/>
            </a:pPr>
            <a:r>
              <a:rPr lang="en-US" sz="1600" baseline="0" dirty="0" smtClean="0"/>
              <a:t>Disability awareness </a:t>
            </a:r>
          </a:p>
          <a:p>
            <a:pPr marL="228600" indent="-228600">
              <a:buAutoNum type="arabicPeriod"/>
            </a:pPr>
            <a:r>
              <a:rPr lang="en-US" sz="1600" baseline="0" dirty="0" smtClean="0"/>
              <a:t>Purpose of IEP</a:t>
            </a:r>
          </a:p>
          <a:p>
            <a:pPr marL="228600" indent="-228600">
              <a:buAutoNum type="arabicPeriod"/>
            </a:pPr>
            <a:r>
              <a:rPr lang="en-US" sz="1600" baseline="0" dirty="0" smtClean="0"/>
              <a:t>Why they have an IEP</a:t>
            </a:r>
          </a:p>
          <a:p>
            <a:pPr marL="228600" indent="-228600">
              <a:buAutoNum type="arabicPeriod"/>
            </a:pPr>
            <a:r>
              <a:rPr lang="en-US" sz="1600" baseline="0" dirty="0" smtClean="0"/>
              <a:t>Parts of the IEP (PLOP – Annual goals – services – modifications) – Where are you now? Where do you need to be in a year? How are we going to get you there? </a:t>
            </a:r>
          </a:p>
          <a:p>
            <a:pPr marL="228600" indent="-228600">
              <a:buAutoNum type="arabicPeriod"/>
            </a:pPr>
            <a:r>
              <a:rPr lang="en-US" sz="1600" baseline="0" dirty="0" smtClean="0"/>
              <a:t>Determine level of participation </a:t>
            </a:r>
          </a:p>
          <a:p>
            <a:pPr marL="228600" indent="-228600">
              <a:buAutoNum type="arabicPeriod"/>
            </a:pPr>
            <a:r>
              <a:rPr lang="en-US" sz="1600" baseline="0" dirty="0" smtClean="0"/>
              <a:t>Meeting structure </a:t>
            </a:r>
          </a:p>
          <a:p>
            <a:pPr marL="228600" indent="-228600">
              <a:buAutoNum type="arabicPeriod"/>
            </a:pPr>
            <a:r>
              <a:rPr lang="en-US" sz="1600" baseline="0" dirty="0" smtClean="0"/>
              <a:t>Members </a:t>
            </a:r>
          </a:p>
          <a:p>
            <a:pPr marL="228600" indent="-228600">
              <a:buAutoNum type="arabicPeriod"/>
            </a:pPr>
            <a:r>
              <a:rPr lang="en-US" sz="1600" baseline="0" dirty="0" smtClean="0"/>
              <a:t>Civil Rights </a:t>
            </a:r>
          </a:p>
          <a:p>
            <a:pPr marL="228600" indent="-228600">
              <a:buNone/>
            </a:pPr>
            <a:endParaRPr lang="en-US" sz="1600" baseline="0" dirty="0" smtClean="0"/>
          </a:p>
          <a:p>
            <a:pPr marL="228600" indent="-228600">
              <a:buNone/>
            </a:pPr>
            <a:r>
              <a:rPr lang="en-US" sz="1600" baseline="0" dirty="0" smtClean="0"/>
              <a:t>Determine seating and other environmental issues </a:t>
            </a:r>
          </a:p>
          <a:p>
            <a:pPr marL="228600" indent="-228600">
              <a:buNone/>
            </a:pPr>
            <a:r>
              <a:rPr lang="en-US" sz="1600" baseline="0" dirty="0" smtClean="0"/>
              <a:t>ESTABLISH Prompts</a:t>
            </a:r>
          </a:p>
          <a:p>
            <a:pPr marL="228600" indent="-228600">
              <a:buNone/>
            </a:pPr>
            <a:r>
              <a:rPr lang="en-US" sz="1600" baseline="0" dirty="0" smtClean="0"/>
              <a:t>Have a back-up plan </a:t>
            </a:r>
          </a:p>
          <a:p>
            <a:pPr marL="228600" indent="-228600">
              <a:buNone/>
            </a:pPr>
            <a:endParaRPr lang="en-US" sz="1600" baseline="0" dirty="0" smtClean="0"/>
          </a:p>
          <a:p>
            <a:pPr marL="228600" indent="-228600">
              <a:buNone/>
            </a:pPr>
            <a:r>
              <a:rPr lang="en-US" sz="1600" baseline="0" dirty="0" smtClean="0"/>
              <a:t>IEP Awareness (Knowledge of disability, IEP components, accommodations and modifications)</a:t>
            </a:r>
          </a:p>
        </p:txBody>
      </p:sp>
      <p:sp>
        <p:nvSpPr>
          <p:cNvPr id="4" name="Slide Number Placeholder 3"/>
          <p:cNvSpPr>
            <a:spLocks noGrp="1"/>
          </p:cNvSpPr>
          <p:nvPr>
            <p:ph type="sldNum" sz="quarter" idx="10"/>
          </p:nvPr>
        </p:nvSpPr>
        <p:spPr/>
        <p:txBody>
          <a:bodyPr/>
          <a:lstStyle/>
          <a:p>
            <a:fld id="{C35032D9-B23C-4C93-8328-B505F55784FB}" type="slidenum">
              <a:rPr lang="en-US" smtClean="0"/>
              <a:pPr/>
              <a:t>15</a:t>
            </a:fld>
            <a:endParaRPr lang="en-US"/>
          </a:p>
        </p:txBody>
      </p:sp>
    </p:spTree>
    <p:extLst>
      <p:ext uri="{BB962C8B-B14F-4D97-AF65-F5344CB8AC3E}">
        <p14:creationId xmlns:p14="http://schemas.microsoft.com/office/powerpoint/2010/main" val="23780660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8600" y="4343400"/>
            <a:ext cx="6248400" cy="4495800"/>
          </a:xfrm>
        </p:spPr>
        <p:txBody>
          <a:bodyPr>
            <a:normAutofit/>
          </a:bodyPr>
          <a:lstStyle/>
          <a:p>
            <a:pPr>
              <a:buFont typeface="Arial" pitchFamily="34" charset="0"/>
              <a:buChar char="•"/>
            </a:pPr>
            <a:r>
              <a:rPr lang="en-US" sz="1800" dirty="0" smtClean="0"/>
              <a:t>Pictures</a:t>
            </a:r>
            <a:r>
              <a:rPr lang="en-US" sz="1800" baseline="0" dirty="0" smtClean="0"/>
              <a:t> showing activities, likes, dislikes, etc. </a:t>
            </a:r>
          </a:p>
          <a:p>
            <a:pPr>
              <a:buFont typeface="Arial" pitchFamily="34" charset="0"/>
              <a:buChar char="•"/>
            </a:pPr>
            <a:r>
              <a:rPr lang="en-US" sz="1800" baseline="0" dirty="0" smtClean="0"/>
              <a:t>Work Samples </a:t>
            </a:r>
          </a:p>
          <a:p>
            <a:pPr>
              <a:buFont typeface="Arial" pitchFamily="34" charset="0"/>
              <a:buChar char="•"/>
            </a:pPr>
            <a:r>
              <a:rPr lang="en-US" sz="1800" baseline="0" dirty="0" smtClean="0"/>
              <a:t>Creating an Invitation </a:t>
            </a:r>
          </a:p>
          <a:p>
            <a:pPr>
              <a:buFont typeface="Arial" pitchFamily="34" charset="0"/>
              <a:buChar char="•"/>
            </a:pPr>
            <a:r>
              <a:rPr lang="en-US" sz="1800" baseline="0" dirty="0" smtClean="0"/>
              <a:t>PowerPoint </a:t>
            </a:r>
          </a:p>
          <a:p>
            <a:pPr>
              <a:buFont typeface="Arial" pitchFamily="34" charset="0"/>
              <a:buChar char="•"/>
            </a:pPr>
            <a:r>
              <a:rPr lang="en-US" sz="1800" baseline="0" dirty="0" smtClean="0"/>
              <a:t>Portfolios</a:t>
            </a:r>
          </a:p>
          <a:p>
            <a:pPr>
              <a:buFont typeface="Arial" pitchFamily="34" charset="0"/>
              <a:buChar char="•"/>
            </a:pPr>
            <a:r>
              <a:rPr lang="en-US" sz="1800" baseline="0" dirty="0" smtClean="0"/>
              <a:t>Asking Questions</a:t>
            </a:r>
          </a:p>
          <a:p>
            <a:pPr>
              <a:buFont typeface="Arial" pitchFamily="34" charset="0"/>
              <a:buChar char="•"/>
            </a:pPr>
            <a:r>
              <a:rPr lang="en-US" sz="1800" baseline="0" dirty="0" smtClean="0"/>
              <a:t>E-Tools</a:t>
            </a:r>
          </a:p>
          <a:p>
            <a:pPr>
              <a:buFont typeface="Arial" pitchFamily="34" charset="0"/>
              <a:buChar char="•"/>
            </a:pPr>
            <a:endParaRPr lang="en-US" sz="1800" baseline="0" dirty="0" smtClean="0"/>
          </a:p>
          <a:p>
            <a:pPr>
              <a:buFont typeface="Arial" pitchFamily="34" charset="0"/>
              <a:buChar char="•"/>
            </a:pPr>
            <a:endParaRPr lang="en-US" sz="1800" baseline="0" dirty="0" smtClean="0"/>
          </a:p>
          <a:p>
            <a:pPr>
              <a:buFont typeface="Arial" pitchFamily="34" charset="0"/>
              <a:buNone/>
            </a:pPr>
            <a:r>
              <a:rPr lang="en-US" sz="1800" baseline="0" dirty="0" smtClean="0"/>
              <a:t>After the meeting – </a:t>
            </a:r>
          </a:p>
          <a:p>
            <a:pPr marL="228600" indent="-228600">
              <a:buFont typeface="Arial" pitchFamily="34" charset="0"/>
              <a:buAutoNum type="arabicPeriod"/>
            </a:pPr>
            <a:r>
              <a:rPr lang="en-US" sz="1800" baseline="0" dirty="0" smtClean="0"/>
              <a:t>Praise</a:t>
            </a:r>
          </a:p>
          <a:p>
            <a:pPr marL="228600" indent="-228600">
              <a:buFont typeface="Arial" pitchFamily="34" charset="0"/>
              <a:buAutoNum type="arabicPeriod"/>
            </a:pPr>
            <a:r>
              <a:rPr lang="en-US" sz="1800" baseline="0" dirty="0" smtClean="0"/>
              <a:t>Always DEBRIEF</a:t>
            </a:r>
          </a:p>
          <a:p>
            <a:pPr marL="228600" indent="-228600">
              <a:buFont typeface="Arial" pitchFamily="34" charset="0"/>
              <a:buAutoNum type="arabicPeriod"/>
            </a:pPr>
            <a:r>
              <a:rPr lang="en-US" sz="1800" baseline="0" dirty="0" smtClean="0"/>
              <a:t>Encourage thank you notes or emails </a:t>
            </a:r>
          </a:p>
          <a:p>
            <a:pPr marL="228600" indent="-228600">
              <a:buFont typeface="Arial" pitchFamily="34" charset="0"/>
              <a:buNone/>
            </a:pPr>
            <a:endParaRPr lang="en-US" baseline="0" dirty="0" smtClean="0"/>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C35032D9-B23C-4C93-8328-B505F55784FB}" type="slidenum">
              <a:rPr lang="en-US" smtClean="0"/>
              <a:pPr/>
              <a:t>16</a:t>
            </a:fld>
            <a:endParaRPr lang="en-US"/>
          </a:p>
        </p:txBody>
      </p:sp>
    </p:spTree>
    <p:extLst>
      <p:ext uri="{BB962C8B-B14F-4D97-AF65-F5344CB8AC3E}">
        <p14:creationId xmlns:p14="http://schemas.microsoft.com/office/powerpoint/2010/main" val="17397044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Tiana</a:t>
            </a:r>
            <a:endParaRPr lang="en-US"/>
          </a:p>
        </p:txBody>
      </p:sp>
      <p:sp>
        <p:nvSpPr>
          <p:cNvPr id="4" name="Slide Number Placeholder 3"/>
          <p:cNvSpPr>
            <a:spLocks noGrp="1"/>
          </p:cNvSpPr>
          <p:nvPr>
            <p:ph type="sldNum" sz="quarter" idx="10"/>
          </p:nvPr>
        </p:nvSpPr>
        <p:spPr/>
        <p:txBody>
          <a:bodyPr/>
          <a:lstStyle/>
          <a:p>
            <a:fld id="{C35032D9-B23C-4C93-8328-B505F55784FB}" type="slidenum">
              <a:rPr lang="en-US" smtClean="0"/>
              <a:pPr/>
              <a:t>17</a:t>
            </a:fld>
            <a:endParaRPr lang="en-US"/>
          </a:p>
        </p:txBody>
      </p:sp>
    </p:spTree>
    <p:extLst>
      <p:ext uri="{BB962C8B-B14F-4D97-AF65-F5344CB8AC3E}">
        <p14:creationId xmlns:p14="http://schemas.microsoft.com/office/powerpoint/2010/main" val="35144914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5032D9-B23C-4C93-8328-B505F55784FB}" type="slidenum">
              <a:rPr lang="en-US" smtClean="0"/>
              <a:pPr/>
              <a:t>18</a:t>
            </a:fld>
            <a:endParaRPr lang="en-US"/>
          </a:p>
        </p:txBody>
      </p:sp>
    </p:spTree>
    <p:extLst>
      <p:ext uri="{BB962C8B-B14F-4D97-AF65-F5344CB8AC3E}">
        <p14:creationId xmlns:p14="http://schemas.microsoft.com/office/powerpoint/2010/main" val="24527415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5032D9-B23C-4C93-8328-B505F55784FB}" type="slidenum">
              <a:rPr lang="en-US" smtClean="0"/>
              <a:pPr/>
              <a:t>19</a:t>
            </a:fld>
            <a:endParaRPr lang="en-US"/>
          </a:p>
        </p:txBody>
      </p:sp>
    </p:spTree>
    <p:extLst>
      <p:ext uri="{BB962C8B-B14F-4D97-AF65-F5344CB8AC3E}">
        <p14:creationId xmlns:p14="http://schemas.microsoft.com/office/powerpoint/2010/main" val="527832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668E7F-0FB8-4856-82C7-CA4D12F4793E}" type="slidenum">
              <a:rPr lang="en-US" smtClean="0"/>
              <a:pPr/>
              <a:t>2</a:t>
            </a:fld>
            <a:endParaRPr lang="en-US"/>
          </a:p>
        </p:txBody>
      </p:sp>
    </p:spTree>
    <p:extLst>
      <p:ext uri="{BB962C8B-B14F-4D97-AF65-F5344CB8AC3E}">
        <p14:creationId xmlns:p14="http://schemas.microsoft.com/office/powerpoint/2010/main" val="480675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5032D9-B23C-4C93-8328-B505F55784FB}" type="slidenum">
              <a:rPr lang="en-US" smtClean="0"/>
              <a:pPr/>
              <a:t>3</a:t>
            </a:fld>
            <a:endParaRPr lang="en-US"/>
          </a:p>
        </p:txBody>
      </p:sp>
    </p:spTree>
    <p:extLst>
      <p:ext uri="{BB962C8B-B14F-4D97-AF65-F5344CB8AC3E}">
        <p14:creationId xmlns:p14="http://schemas.microsoft.com/office/powerpoint/2010/main" val="474077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5032D9-B23C-4C93-8328-B505F55784FB}" type="slidenum">
              <a:rPr lang="en-US" smtClean="0"/>
              <a:pPr/>
              <a:t>4</a:t>
            </a:fld>
            <a:endParaRPr lang="en-US"/>
          </a:p>
        </p:txBody>
      </p:sp>
    </p:spTree>
    <p:extLst>
      <p:ext uri="{BB962C8B-B14F-4D97-AF65-F5344CB8AC3E}">
        <p14:creationId xmlns:p14="http://schemas.microsoft.com/office/powerpoint/2010/main" val="3767878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t" latinLnBrk="0" hangingPunct="1">
              <a:lnSpc>
                <a:spcPct val="100000"/>
              </a:lnSpc>
              <a:spcBef>
                <a:spcPts val="0"/>
              </a:spcBef>
              <a:spcAft>
                <a:spcPts val="0"/>
              </a:spcAft>
              <a:buClrTx/>
              <a:buSzTx/>
              <a:buFont typeface="Arial" pitchFamily="34" charset="0"/>
              <a:buChar char="•"/>
              <a:tabLst/>
              <a:defRPr/>
            </a:pPr>
            <a:r>
              <a:rPr lang="en-US" sz="1600" b="1" i="0" u="none" strike="noStrike" kern="1200" baseline="0" dirty="0" smtClean="0">
                <a:solidFill>
                  <a:schemeClr val="tx1"/>
                </a:solidFill>
                <a:latin typeface="+mn-lt"/>
                <a:ea typeface="+mn-ea"/>
                <a:cs typeface="+mn-cs"/>
              </a:rPr>
              <a:t> </a:t>
            </a:r>
            <a:r>
              <a:rPr lang="en-US" sz="1600" dirty="0" smtClean="0"/>
              <a:t>Use information student provided regarding future desires for employment, education and independent living (EXAMPLE</a:t>
            </a:r>
            <a:r>
              <a:rPr lang="en-US" sz="1600" baseline="0" dirty="0" smtClean="0"/>
              <a:t> – Where all major domains addressed? </a:t>
            </a:r>
            <a:endParaRPr lang="en-US" sz="1600" b="1" i="0" u="none" strike="noStrike" kern="1200" baseline="0" dirty="0" smtClean="0">
              <a:solidFill>
                <a:schemeClr val="tx1"/>
              </a:solidFill>
              <a:latin typeface="+mn-lt"/>
              <a:ea typeface="+mn-ea"/>
              <a:cs typeface="+mn-cs"/>
            </a:endParaRPr>
          </a:p>
          <a:p>
            <a:pPr marL="0" marR="0" indent="0" algn="l" defTabSz="914400" rtl="0" eaLnBrk="1" fontAlgn="t" latinLnBrk="0" hangingPunct="1">
              <a:lnSpc>
                <a:spcPct val="100000"/>
              </a:lnSpc>
              <a:spcBef>
                <a:spcPts val="0"/>
              </a:spcBef>
              <a:spcAft>
                <a:spcPts val="0"/>
              </a:spcAft>
              <a:buClrTx/>
              <a:buSzTx/>
              <a:buFont typeface="Arial" pitchFamily="34" charset="0"/>
              <a:buChar char="•"/>
              <a:tabLst/>
              <a:defRPr/>
            </a:pPr>
            <a:r>
              <a:rPr lang="en-US" sz="1600" dirty="0" smtClean="0"/>
              <a:t>Use input from team members that may have helped focus the student’s stated  desires for employment, education and independent living (EXAMPLE</a:t>
            </a:r>
            <a:r>
              <a:rPr lang="en-US" sz="1600" baseline="0" dirty="0" smtClean="0"/>
              <a:t> - </a:t>
            </a:r>
            <a:endParaRPr lang="en-US" sz="1600" dirty="0" smtClean="0"/>
          </a:p>
          <a:p>
            <a:pPr marL="0" marR="0" indent="0" algn="l" defTabSz="914400" rtl="0" eaLnBrk="1" fontAlgn="t" latinLnBrk="0" hangingPunct="1">
              <a:lnSpc>
                <a:spcPct val="100000"/>
              </a:lnSpc>
              <a:spcBef>
                <a:spcPts val="0"/>
              </a:spcBef>
              <a:spcAft>
                <a:spcPts val="0"/>
              </a:spcAft>
              <a:buClrTx/>
              <a:buSzTx/>
              <a:buFont typeface="Arial" pitchFamily="34" charset="0"/>
              <a:buChar char="•"/>
              <a:tabLst/>
              <a:defRPr/>
            </a:pPr>
            <a:r>
              <a:rPr lang="en-US" sz="1600" dirty="0" smtClean="0"/>
              <a:t>Consider if additional assessment or information is </a:t>
            </a:r>
            <a:r>
              <a:rPr lang="en-US" sz="1600" dirty="0" err="1" smtClean="0"/>
              <a:t>neededto</a:t>
            </a:r>
            <a:r>
              <a:rPr lang="en-US" sz="1600" dirty="0" smtClean="0"/>
              <a:t> focus goals (EXAMPLE -</a:t>
            </a:r>
            <a:r>
              <a:rPr lang="en-US" sz="1600" baseline="0" dirty="0" smtClean="0"/>
              <a:t> </a:t>
            </a:r>
            <a:endParaRPr lang="en-US" sz="1600" dirty="0" smtClean="0"/>
          </a:p>
          <a:p>
            <a:pPr marL="0" marR="0" indent="0" algn="l" defTabSz="914400" rtl="0" eaLnBrk="1" fontAlgn="t" latinLnBrk="0" hangingPunct="1">
              <a:lnSpc>
                <a:spcPct val="100000"/>
              </a:lnSpc>
              <a:spcBef>
                <a:spcPts val="0"/>
              </a:spcBef>
              <a:spcAft>
                <a:spcPts val="0"/>
              </a:spcAft>
              <a:buClrTx/>
              <a:buSzTx/>
              <a:buFont typeface="Arial" pitchFamily="34" charset="0"/>
              <a:buChar char="•"/>
              <a:tabLst/>
              <a:defRPr/>
            </a:pPr>
            <a:r>
              <a:rPr lang="en-US" sz="1600" dirty="0" smtClean="0"/>
              <a:t>Consider if the goals will need to be updated more than once during the upcoming year (EXAMPLE - </a:t>
            </a:r>
          </a:p>
          <a:p>
            <a:pPr rtl="0" eaLnBrk="1" fontAlgn="t" latinLnBrk="0" hangingPunct="1">
              <a:buFont typeface="Arial" pitchFamily="34" charset="0"/>
              <a:buChar char="•"/>
            </a:pPr>
            <a:endParaRPr lang="en-US" sz="1200" b="1" i="0" u="none" strike="noStrike"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5032D9-B23C-4C93-8328-B505F55784FB}" type="slidenum">
              <a:rPr lang="en-US" smtClean="0"/>
              <a:pPr/>
              <a:t>5</a:t>
            </a:fld>
            <a:endParaRPr lang="en-US"/>
          </a:p>
        </p:txBody>
      </p:sp>
    </p:spTree>
    <p:extLst>
      <p:ext uri="{BB962C8B-B14F-4D97-AF65-F5344CB8AC3E}">
        <p14:creationId xmlns:p14="http://schemas.microsoft.com/office/powerpoint/2010/main" val="3430836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5032D9-B23C-4C93-8328-B505F55784FB}" type="slidenum">
              <a:rPr lang="en-US" smtClean="0"/>
              <a:pPr/>
              <a:t>6</a:t>
            </a:fld>
            <a:endParaRPr lang="en-US"/>
          </a:p>
        </p:txBody>
      </p:sp>
    </p:spTree>
    <p:extLst>
      <p:ext uri="{BB962C8B-B14F-4D97-AF65-F5344CB8AC3E}">
        <p14:creationId xmlns:p14="http://schemas.microsoft.com/office/powerpoint/2010/main" val="2991170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0847CB-ECA9-4E97-BF85-2E387C37FA95}" type="slidenum">
              <a:rPr lang="en-US" smtClean="0"/>
              <a:pPr/>
              <a:t>7</a:t>
            </a:fld>
            <a:endParaRPr lang="en-US"/>
          </a:p>
        </p:txBody>
      </p:sp>
    </p:spTree>
    <p:extLst>
      <p:ext uri="{BB962C8B-B14F-4D97-AF65-F5344CB8AC3E}">
        <p14:creationId xmlns:p14="http://schemas.microsoft.com/office/powerpoint/2010/main" val="3981698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eaLnBrk="1" fontAlgn="t" latinLnBrk="0" hangingPunct="1"/>
            <a:r>
              <a:rPr lang="en-US" sz="1800" i="0" u="none" strike="noStrike" kern="1200" dirty="0" smtClean="0">
                <a:solidFill>
                  <a:schemeClr val="tx1"/>
                </a:solidFill>
                <a:latin typeface="+mn-lt"/>
                <a:ea typeface="+mn-ea"/>
                <a:cs typeface="+mn-cs"/>
              </a:rPr>
              <a:t>What</a:t>
            </a:r>
            <a:r>
              <a:rPr lang="en-US" sz="1800" i="0" u="none" strike="noStrike" kern="1200" baseline="0" dirty="0" smtClean="0">
                <a:solidFill>
                  <a:schemeClr val="tx1"/>
                </a:solidFill>
                <a:latin typeface="+mn-lt"/>
                <a:ea typeface="+mn-ea"/>
                <a:cs typeface="+mn-cs"/>
              </a:rPr>
              <a:t> does the student need to learn to accomplish his/her goals? </a:t>
            </a:r>
            <a:endParaRPr lang="en-US" sz="1800" i="0" u="none" strike="noStrike" kern="1200" dirty="0" smtClean="0">
              <a:solidFill>
                <a:schemeClr val="tx1"/>
              </a:solidFill>
              <a:latin typeface="+mn-lt"/>
              <a:ea typeface="+mn-ea"/>
              <a:cs typeface="+mn-cs"/>
            </a:endParaRPr>
          </a:p>
          <a:p>
            <a:pPr rtl="0" eaLnBrk="1" fontAlgn="t" latinLnBrk="0" hangingPunct="1"/>
            <a:r>
              <a:rPr lang="en-US" sz="1800" i="0" u="none" strike="noStrike" kern="1200" dirty="0" smtClean="0">
                <a:solidFill>
                  <a:schemeClr val="tx1"/>
                </a:solidFill>
                <a:latin typeface="+mn-lt"/>
                <a:ea typeface="+mn-ea"/>
                <a:cs typeface="+mn-cs"/>
              </a:rPr>
              <a:t>Where can the student obtain these skills? </a:t>
            </a:r>
          </a:p>
          <a:p>
            <a:pPr rtl="0" eaLnBrk="1" fontAlgn="t" latinLnBrk="0" hangingPunct="1"/>
            <a:r>
              <a:rPr lang="en-US" sz="1800" i="0" u="none" strike="noStrike" kern="1200" dirty="0" smtClean="0">
                <a:solidFill>
                  <a:schemeClr val="tx1"/>
                </a:solidFill>
                <a:latin typeface="+mn-lt"/>
                <a:ea typeface="+mn-ea"/>
                <a:cs typeface="+mn-cs"/>
              </a:rPr>
              <a:t>What agencies have resources</a:t>
            </a:r>
            <a:r>
              <a:rPr lang="en-US" sz="1800" i="0" u="none" strike="noStrike" kern="1200" baseline="0" dirty="0" smtClean="0">
                <a:solidFill>
                  <a:schemeClr val="tx1"/>
                </a:solidFill>
                <a:latin typeface="+mn-lt"/>
                <a:ea typeface="+mn-ea"/>
                <a:cs typeface="+mn-cs"/>
              </a:rPr>
              <a:t> to assist with skill attainment? </a:t>
            </a:r>
            <a:endParaRPr lang="en-US" sz="1800" i="0" u="none" strike="noStrike"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7668E7F-0FB8-4856-82C7-CA4D12F4793E}" type="slidenum">
              <a:rPr lang="en-US" smtClean="0"/>
              <a:pPr/>
              <a:t>8</a:t>
            </a:fld>
            <a:endParaRPr lang="en-US"/>
          </a:p>
        </p:txBody>
      </p:sp>
    </p:spTree>
    <p:extLst>
      <p:ext uri="{BB962C8B-B14F-4D97-AF65-F5344CB8AC3E}">
        <p14:creationId xmlns:p14="http://schemas.microsoft.com/office/powerpoint/2010/main" val="222229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eaLnBrk="1" fontAlgn="t" latinLnBrk="0" hangingPunct="1"/>
            <a:endParaRPr lang="en-US" sz="1200" b="1" i="0" u="none" strike="noStrike"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5032D9-B23C-4C93-8328-B505F55784FB}" type="slidenum">
              <a:rPr lang="en-US" smtClean="0"/>
              <a:pPr/>
              <a:t>9</a:t>
            </a:fld>
            <a:endParaRPr lang="en-US"/>
          </a:p>
        </p:txBody>
      </p:sp>
    </p:spTree>
    <p:extLst>
      <p:ext uri="{BB962C8B-B14F-4D97-AF65-F5344CB8AC3E}">
        <p14:creationId xmlns:p14="http://schemas.microsoft.com/office/powerpoint/2010/main" val="2869931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AF8204-6B7A-4206-9D71-61946CA44578}" type="datetimeFigureOut">
              <a:rPr lang="en-US" smtClean="0"/>
              <a:pPr/>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7ED8A-4CD5-4324-963F-1A88C9E81E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AF8204-6B7A-4206-9D71-61946CA44578}" type="datetimeFigureOut">
              <a:rPr lang="en-US" smtClean="0"/>
              <a:pPr/>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7ED8A-4CD5-4324-963F-1A88C9E81E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AF8204-6B7A-4206-9D71-61946CA44578}" type="datetimeFigureOut">
              <a:rPr lang="en-US" smtClean="0"/>
              <a:pPr/>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7ED8A-4CD5-4324-963F-1A88C9E81E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AF8204-6B7A-4206-9D71-61946CA44578}" type="datetimeFigureOut">
              <a:rPr lang="en-US" smtClean="0"/>
              <a:pPr/>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7ED8A-4CD5-4324-963F-1A88C9E81E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AF8204-6B7A-4206-9D71-61946CA44578}" type="datetimeFigureOut">
              <a:rPr lang="en-US" smtClean="0"/>
              <a:pPr/>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7ED8A-4CD5-4324-963F-1A88C9E81E3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AF8204-6B7A-4206-9D71-61946CA44578}" type="datetimeFigureOut">
              <a:rPr lang="en-US" smtClean="0"/>
              <a:pPr/>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7ED8A-4CD5-4324-963F-1A88C9E81E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AF8204-6B7A-4206-9D71-61946CA44578}" type="datetimeFigureOut">
              <a:rPr lang="en-US" smtClean="0"/>
              <a:pPr/>
              <a:t>8/18/2015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57ED8A-4CD5-4324-963F-1A88C9E81E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AF8204-6B7A-4206-9D71-61946CA44578}" type="datetimeFigureOut">
              <a:rPr lang="en-US" smtClean="0"/>
              <a:pPr/>
              <a:t>8/18/2015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57ED8A-4CD5-4324-963F-1A88C9E81E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AF8204-6B7A-4206-9D71-61946CA44578}" type="datetimeFigureOut">
              <a:rPr lang="en-US" smtClean="0"/>
              <a:pPr/>
              <a:t>8/18/2015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57ED8A-4CD5-4324-963F-1A88C9E81E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AF8204-6B7A-4206-9D71-61946CA44578}" type="datetimeFigureOut">
              <a:rPr lang="en-US" smtClean="0"/>
              <a:pPr/>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7ED8A-4CD5-4324-963F-1A88C9E81E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AF8204-6B7A-4206-9D71-61946CA44578}" type="datetimeFigureOut">
              <a:rPr lang="en-US" smtClean="0"/>
              <a:pPr/>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7ED8A-4CD5-4324-963F-1A88C9E81E3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AF8204-6B7A-4206-9D71-61946CA44578}" type="datetimeFigureOut">
              <a:rPr lang="en-US" smtClean="0"/>
              <a:pPr/>
              <a:t>8/18/2015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57ED8A-4CD5-4324-963F-1A88C9E81E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447800" y="4724400"/>
            <a:ext cx="6400800" cy="1752600"/>
          </a:xfrm>
        </p:spPr>
        <p:txBody>
          <a:bodyPr>
            <a:normAutofit/>
          </a:bodyPr>
          <a:lstStyle/>
          <a:p>
            <a:r>
              <a:rPr lang="en-US" sz="5400" b="1" dirty="0" smtClean="0">
                <a:solidFill>
                  <a:schemeClr val="tx1"/>
                </a:solidFill>
              </a:rPr>
              <a:t>IEP Team</a:t>
            </a:r>
            <a:endParaRPr lang="en-US" sz="5400" b="1" dirty="0">
              <a:solidFill>
                <a:schemeClr val="tx1"/>
              </a:solidFill>
            </a:endParaRPr>
          </a:p>
        </p:txBody>
      </p:sp>
      <p:pic>
        <p:nvPicPr>
          <p:cNvPr id="4" name="Picture 2"/>
          <p:cNvPicPr>
            <a:picLocks noChangeAspect="1" noChangeArrowheads="1"/>
          </p:cNvPicPr>
          <p:nvPr/>
        </p:nvPicPr>
        <p:blipFill>
          <a:blip r:embed="rId3" cstate="print"/>
          <a:srcRect/>
          <a:stretch>
            <a:fillRect/>
          </a:stretch>
        </p:blipFill>
        <p:spPr bwMode="auto">
          <a:xfrm>
            <a:off x="1143000" y="381000"/>
            <a:ext cx="7239000" cy="42364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ey - Responsibility.jpg"/>
          <p:cNvPicPr>
            <a:picLocks noChangeAspect="1"/>
          </p:cNvPicPr>
          <p:nvPr/>
        </p:nvPicPr>
        <p:blipFill>
          <a:blip r:embed="rId3"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ll Means All.jpg"/>
          <p:cNvPicPr>
            <a:picLocks noChangeAspect="1"/>
          </p:cNvPicPr>
          <p:nvPr/>
        </p:nvPicPr>
        <p:blipFill>
          <a:blip r:embed="rId3"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28601"/>
            <a:ext cx="4040188" cy="609600"/>
          </a:xfrm>
        </p:spPr>
        <p:txBody>
          <a:bodyPr/>
          <a:lstStyle/>
          <a:p>
            <a:r>
              <a:rPr lang="en-US" sz="2800" dirty="0" smtClean="0"/>
              <a:t>Traditional IEP Meeting </a:t>
            </a:r>
            <a:r>
              <a:rPr lang="en-US" dirty="0" smtClean="0"/>
              <a:t>	</a:t>
            </a:r>
            <a:endParaRPr lang="en-US" dirty="0"/>
          </a:p>
        </p:txBody>
      </p:sp>
      <p:sp>
        <p:nvSpPr>
          <p:cNvPr id="4" name="Content Placeholder 3"/>
          <p:cNvSpPr>
            <a:spLocks noGrp="1"/>
          </p:cNvSpPr>
          <p:nvPr>
            <p:ph sz="half" idx="2"/>
          </p:nvPr>
        </p:nvSpPr>
        <p:spPr>
          <a:xfrm>
            <a:off x="228600" y="914400"/>
            <a:ext cx="4268788" cy="5715000"/>
          </a:xfrm>
        </p:spPr>
        <p:txBody>
          <a:bodyPr>
            <a:normAutofit/>
          </a:bodyPr>
          <a:lstStyle/>
          <a:p>
            <a:r>
              <a:rPr lang="en-US" dirty="0" smtClean="0"/>
              <a:t>Student has vague awareness</a:t>
            </a:r>
          </a:p>
          <a:p>
            <a:r>
              <a:rPr lang="en-US" dirty="0" smtClean="0"/>
              <a:t>Jargon rich </a:t>
            </a:r>
          </a:p>
          <a:p>
            <a:r>
              <a:rPr lang="en-US" dirty="0" smtClean="0"/>
              <a:t>Poor attendance </a:t>
            </a:r>
          </a:p>
          <a:p>
            <a:r>
              <a:rPr lang="en-US" dirty="0" smtClean="0"/>
              <a:t>Adults determine IEP </a:t>
            </a:r>
          </a:p>
          <a:p>
            <a:r>
              <a:rPr lang="en-US" dirty="0" smtClean="0"/>
              <a:t>IEP more focused on that adults think is best</a:t>
            </a:r>
          </a:p>
          <a:p>
            <a:r>
              <a:rPr lang="en-US" dirty="0" smtClean="0"/>
              <a:t>Low level of student participation </a:t>
            </a:r>
          </a:p>
          <a:p>
            <a:r>
              <a:rPr lang="en-US" dirty="0" smtClean="0"/>
              <a:t>Focus on what the student “can’t do” </a:t>
            </a:r>
          </a:p>
          <a:p>
            <a:r>
              <a:rPr lang="en-US" dirty="0" smtClean="0"/>
              <a:t>Less motivation to implement accommodations </a:t>
            </a:r>
          </a:p>
          <a:p>
            <a:r>
              <a:rPr lang="en-US" dirty="0" smtClean="0"/>
              <a:t>Possible adversarial feeling </a:t>
            </a:r>
            <a:endParaRPr lang="en-US" dirty="0"/>
          </a:p>
        </p:txBody>
      </p:sp>
      <p:sp>
        <p:nvSpPr>
          <p:cNvPr id="5" name="Text Placeholder 4"/>
          <p:cNvSpPr>
            <a:spLocks noGrp="1"/>
          </p:cNvSpPr>
          <p:nvPr>
            <p:ph type="body" sz="quarter" idx="3"/>
          </p:nvPr>
        </p:nvSpPr>
        <p:spPr>
          <a:xfrm>
            <a:off x="4645025" y="228601"/>
            <a:ext cx="4041775" cy="609600"/>
          </a:xfrm>
        </p:spPr>
        <p:txBody>
          <a:bodyPr>
            <a:normAutofit/>
          </a:bodyPr>
          <a:lstStyle/>
          <a:p>
            <a:r>
              <a:rPr lang="en-US" sz="2800" dirty="0" smtClean="0"/>
              <a:t>Student Led IEP Meeting </a:t>
            </a:r>
            <a:endParaRPr lang="en-US" sz="2800" dirty="0"/>
          </a:p>
        </p:txBody>
      </p:sp>
      <p:sp>
        <p:nvSpPr>
          <p:cNvPr id="6" name="Content Placeholder 5"/>
          <p:cNvSpPr>
            <a:spLocks noGrp="1"/>
          </p:cNvSpPr>
          <p:nvPr>
            <p:ph sz="quarter" idx="4"/>
          </p:nvPr>
        </p:nvSpPr>
        <p:spPr>
          <a:xfrm>
            <a:off x="4645025" y="990600"/>
            <a:ext cx="4270375" cy="5562600"/>
          </a:xfrm>
        </p:spPr>
        <p:txBody>
          <a:bodyPr>
            <a:normAutofit fontScale="92500" lnSpcReduction="10000"/>
          </a:bodyPr>
          <a:lstStyle/>
          <a:p>
            <a:r>
              <a:rPr lang="en-US" dirty="0" smtClean="0"/>
              <a:t>Student has been instructed in the process</a:t>
            </a:r>
          </a:p>
          <a:p>
            <a:r>
              <a:rPr lang="en-US" dirty="0" smtClean="0"/>
              <a:t>User friendly wording </a:t>
            </a:r>
          </a:p>
          <a:p>
            <a:r>
              <a:rPr lang="en-US" dirty="0" smtClean="0"/>
              <a:t>Improved attendance </a:t>
            </a:r>
          </a:p>
          <a:p>
            <a:r>
              <a:rPr lang="en-US" dirty="0" smtClean="0"/>
              <a:t>Student has input into IEP development </a:t>
            </a:r>
          </a:p>
          <a:p>
            <a:r>
              <a:rPr lang="en-US" dirty="0" smtClean="0"/>
              <a:t>IEP is more relevant to student needs</a:t>
            </a:r>
          </a:p>
          <a:p>
            <a:r>
              <a:rPr lang="en-US" dirty="0" smtClean="0"/>
              <a:t>Expectation set for level of student involvement </a:t>
            </a:r>
          </a:p>
          <a:p>
            <a:r>
              <a:rPr lang="en-US" dirty="0" smtClean="0"/>
              <a:t>Focus on PINS and future plans </a:t>
            </a:r>
          </a:p>
          <a:p>
            <a:r>
              <a:rPr lang="en-US" dirty="0" smtClean="0"/>
              <a:t>More motivation to implement accommodations </a:t>
            </a:r>
          </a:p>
          <a:p>
            <a:r>
              <a:rPr lang="en-US" dirty="0" smtClean="0"/>
              <a:t>Feelings of cooperation and collaboration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p:cNvSpPr>
            <a:spLocks noGrp="1"/>
          </p:cNvSpPr>
          <p:nvPr>
            <p:ph type="title"/>
          </p:nvPr>
        </p:nvSpPr>
        <p:spPr>
          <a:xfrm>
            <a:off x="457200" y="274638"/>
            <a:ext cx="8229600" cy="715962"/>
          </a:xfrm>
        </p:spPr>
        <p:txBody>
          <a:bodyPr>
            <a:normAutofit fontScale="90000"/>
          </a:bodyPr>
          <a:lstStyle/>
          <a:p>
            <a:r>
              <a:rPr lang="en-US" b="1" dirty="0" smtClean="0"/>
              <a:t>I-PLAN</a:t>
            </a:r>
          </a:p>
        </p:txBody>
      </p:sp>
      <p:sp>
        <p:nvSpPr>
          <p:cNvPr id="29699" name="Content Placeholder 3"/>
          <p:cNvSpPr>
            <a:spLocks noGrp="1"/>
          </p:cNvSpPr>
          <p:nvPr>
            <p:ph idx="1"/>
          </p:nvPr>
        </p:nvSpPr>
        <p:spPr>
          <a:xfrm>
            <a:off x="228600" y="990600"/>
            <a:ext cx="8686800" cy="5486400"/>
          </a:xfrm>
        </p:spPr>
        <p:txBody>
          <a:bodyPr>
            <a:normAutofit lnSpcReduction="10000"/>
          </a:bodyPr>
          <a:lstStyle/>
          <a:p>
            <a:r>
              <a:rPr lang="en-US" sz="3600" b="1" dirty="0" smtClean="0"/>
              <a:t>I </a:t>
            </a:r>
            <a:r>
              <a:rPr lang="en-US" sz="2400" dirty="0" smtClean="0"/>
              <a:t>- Inventory completed by students listing their strengths, weaknesses, learning needs, goals, and choices </a:t>
            </a:r>
          </a:p>
          <a:p>
            <a:r>
              <a:rPr lang="en-US" sz="3600" b="1" dirty="0" smtClean="0"/>
              <a:t>P </a:t>
            </a:r>
            <a:r>
              <a:rPr lang="en-US" sz="2400" dirty="0" smtClean="0"/>
              <a:t>- Provide your inventory involves identifying appropriate time for individual to share information during the conference, speaking clearly and completely</a:t>
            </a:r>
          </a:p>
          <a:p>
            <a:r>
              <a:rPr lang="en-US" sz="3600" b="1" dirty="0" smtClean="0"/>
              <a:t>L </a:t>
            </a:r>
            <a:r>
              <a:rPr lang="en-US" sz="2400" dirty="0" smtClean="0"/>
              <a:t>- Listen &amp; Respond addresses being an active listener and responding to statements made by others in a positive manner.</a:t>
            </a:r>
          </a:p>
          <a:p>
            <a:r>
              <a:rPr lang="en-US" sz="3600" b="1" dirty="0" smtClean="0"/>
              <a:t>A - </a:t>
            </a:r>
            <a:r>
              <a:rPr lang="en-US" sz="2400" dirty="0" smtClean="0"/>
              <a:t>Ask questions focuses on asking appropriate questions to gather needed information </a:t>
            </a:r>
          </a:p>
          <a:p>
            <a:r>
              <a:rPr lang="en-US" sz="3600" b="1" dirty="0" smtClean="0"/>
              <a:t>N </a:t>
            </a:r>
            <a:r>
              <a:rPr lang="en-US" sz="2400" dirty="0" smtClean="0"/>
              <a:t>- Name your goals to communicate goals and ideas on actions to be taken. </a:t>
            </a:r>
          </a:p>
          <a:p>
            <a:pPr>
              <a:buFont typeface="Arial" charset="0"/>
              <a:buNone/>
            </a:pPr>
            <a:r>
              <a:rPr lang="en-US" sz="1800" dirty="0" smtClean="0"/>
              <a:t>                                                                                                                  The Self Advocacy Strategy </a:t>
            </a:r>
          </a:p>
          <a:p>
            <a:pPr>
              <a:buFont typeface="Arial" charset="0"/>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944562"/>
          </a:xfrm>
        </p:spPr>
        <p:txBody>
          <a:bodyPr>
            <a:normAutofit fontScale="90000"/>
          </a:bodyPr>
          <a:lstStyle/>
          <a:p>
            <a:r>
              <a:rPr lang="en-US" b="1" dirty="0" smtClean="0"/>
              <a:t>Like Stars in the Sky – Ideas are Endless </a:t>
            </a:r>
            <a:endParaRPr lang="en-US" b="1" dirty="0"/>
          </a:p>
        </p:txBody>
      </p:sp>
      <p:sp>
        <p:nvSpPr>
          <p:cNvPr id="4" name="6-Point Star 3"/>
          <p:cNvSpPr/>
          <p:nvPr/>
        </p:nvSpPr>
        <p:spPr>
          <a:xfrm>
            <a:off x="838200" y="990600"/>
            <a:ext cx="1752600" cy="1371600"/>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Pictures</a:t>
            </a:r>
            <a:r>
              <a:rPr lang="en-US" dirty="0" smtClean="0">
                <a:solidFill>
                  <a:schemeClr val="tx1"/>
                </a:solidFill>
              </a:rPr>
              <a:t> </a:t>
            </a:r>
            <a:endParaRPr lang="en-US" dirty="0">
              <a:solidFill>
                <a:schemeClr val="tx1"/>
              </a:solidFill>
            </a:endParaRPr>
          </a:p>
        </p:txBody>
      </p:sp>
      <p:sp>
        <p:nvSpPr>
          <p:cNvPr id="5" name="6-Point Star 4"/>
          <p:cNvSpPr/>
          <p:nvPr/>
        </p:nvSpPr>
        <p:spPr>
          <a:xfrm>
            <a:off x="457200" y="3124200"/>
            <a:ext cx="1752600" cy="1828800"/>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Creating an Invitation</a:t>
            </a:r>
            <a:endParaRPr lang="en-US" b="1" dirty="0">
              <a:solidFill>
                <a:schemeClr val="tx1"/>
              </a:solidFill>
            </a:endParaRPr>
          </a:p>
        </p:txBody>
      </p:sp>
      <p:sp>
        <p:nvSpPr>
          <p:cNvPr id="6" name="6-Point Star 5"/>
          <p:cNvSpPr/>
          <p:nvPr/>
        </p:nvSpPr>
        <p:spPr>
          <a:xfrm>
            <a:off x="2209800" y="2667000"/>
            <a:ext cx="1752600" cy="1219200"/>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Portfolios</a:t>
            </a:r>
            <a:endParaRPr lang="en-US" b="1" dirty="0">
              <a:solidFill>
                <a:schemeClr val="tx1"/>
              </a:solidFill>
            </a:endParaRPr>
          </a:p>
        </p:txBody>
      </p:sp>
      <p:sp>
        <p:nvSpPr>
          <p:cNvPr id="8" name="6-Point Star 7"/>
          <p:cNvSpPr/>
          <p:nvPr/>
        </p:nvSpPr>
        <p:spPr>
          <a:xfrm>
            <a:off x="6248400" y="3048000"/>
            <a:ext cx="2667000" cy="2209800"/>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Developing and/or Facilitating Agenda</a:t>
            </a:r>
            <a:endParaRPr lang="en-US" b="1" dirty="0">
              <a:solidFill>
                <a:schemeClr val="tx1"/>
              </a:solidFill>
            </a:endParaRPr>
          </a:p>
        </p:txBody>
      </p:sp>
      <p:sp>
        <p:nvSpPr>
          <p:cNvPr id="9" name="6-Point Star 8"/>
          <p:cNvSpPr/>
          <p:nvPr/>
        </p:nvSpPr>
        <p:spPr>
          <a:xfrm>
            <a:off x="6781800" y="1066800"/>
            <a:ext cx="2133600" cy="2209800"/>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PowerPoint Presentation </a:t>
            </a:r>
            <a:endParaRPr lang="en-US" b="1" dirty="0">
              <a:solidFill>
                <a:schemeClr val="tx1"/>
              </a:solidFill>
            </a:endParaRPr>
          </a:p>
        </p:txBody>
      </p:sp>
      <p:sp>
        <p:nvSpPr>
          <p:cNvPr id="10" name="6-Point Star 9"/>
          <p:cNvSpPr/>
          <p:nvPr/>
        </p:nvSpPr>
        <p:spPr>
          <a:xfrm>
            <a:off x="1600200" y="5638800"/>
            <a:ext cx="1371600" cy="990600"/>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Collage</a:t>
            </a:r>
            <a:endParaRPr lang="en-US" b="1" dirty="0">
              <a:solidFill>
                <a:schemeClr val="tx1"/>
              </a:solidFill>
            </a:endParaRPr>
          </a:p>
        </p:txBody>
      </p:sp>
      <p:sp>
        <p:nvSpPr>
          <p:cNvPr id="11" name="6-Point Star 10"/>
          <p:cNvSpPr/>
          <p:nvPr/>
        </p:nvSpPr>
        <p:spPr>
          <a:xfrm>
            <a:off x="5029200" y="4953000"/>
            <a:ext cx="1828800" cy="1752600"/>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Verbal Listing of PINS </a:t>
            </a:r>
            <a:endParaRPr lang="en-US" b="1" dirty="0">
              <a:solidFill>
                <a:schemeClr val="tx1"/>
              </a:solidFill>
            </a:endParaRPr>
          </a:p>
        </p:txBody>
      </p:sp>
      <p:sp>
        <p:nvSpPr>
          <p:cNvPr id="12" name="6-Point Star 11"/>
          <p:cNvSpPr/>
          <p:nvPr/>
        </p:nvSpPr>
        <p:spPr>
          <a:xfrm>
            <a:off x="228600" y="4800600"/>
            <a:ext cx="1600200" cy="1524000"/>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Drawings</a:t>
            </a:r>
            <a:endParaRPr lang="en-US" b="1" dirty="0">
              <a:solidFill>
                <a:schemeClr val="tx1"/>
              </a:solidFill>
            </a:endParaRPr>
          </a:p>
        </p:txBody>
      </p:sp>
      <p:sp>
        <p:nvSpPr>
          <p:cNvPr id="13" name="6-Point Star 12"/>
          <p:cNvSpPr/>
          <p:nvPr/>
        </p:nvSpPr>
        <p:spPr>
          <a:xfrm>
            <a:off x="2362200" y="3733800"/>
            <a:ext cx="2286000" cy="1905000"/>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Asking Pre-prepared Questions</a:t>
            </a:r>
            <a:endParaRPr lang="en-US" b="1" dirty="0">
              <a:solidFill>
                <a:schemeClr val="tx1"/>
              </a:solidFill>
            </a:endParaRPr>
          </a:p>
        </p:txBody>
      </p:sp>
      <p:sp>
        <p:nvSpPr>
          <p:cNvPr id="14" name="6-Point Star 13"/>
          <p:cNvSpPr/>
          <p:nvPr/>
        </p:nvSpPr>
        <p:spPr>
          <a:xfrm>
            <a:off x="4495800" y="1295400"/>
            <a:ext cx="2209800" cy="1828800"/>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Introductions</a:t>
            </a:r>
            <a:endParaRPr lang="en-US" b="1" dirty="0">
              <a:solidFill>
                <a:schemeClr val="tx1"/>
              </a:solidFill>
            </a:endParaRPr>
          </a:p>
        </p:txBody>
      </p:sp>
      <p:sp>
        <p:nvSpPr>
          <p:cNvPr id="15" name="6-Point Star 14"/>
          <p:cNvSpPr/>
          <p:nvPr/>
        </p:nvSpPr>
        <p:spPr>
          <a:xfrm>
            <a:off x="2667000" y="1371600"/>
            <a:ext cx="1828800" cy="1295400"/>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Work </a:t>
            </a:r>
          </a:p>
          <a:p>
            <a:pPr algn="ctr"/>
            <a:r>
              <a:rPr lang="en-US" b="1" dirty="0" smtClean="0">
                <a:solidFill>
                  <a:schemeClr val="tx1"/>
                </a:solidFill>
              </a:rPr>
              <a:t>Samples</a:t>
            </a:r>
            <a:endParaRPr lang="en-US" b="1" dirty="0">
              <a:solidFill>
                <a:schemeClr val="tx1"/>
              </a:solidFill>
            </a:endParaRPr>
          </a:p>
        </p:txBody>
      </p:sp>
      <p:sp>
        <p:nvSpPr>
          <p:cNvPr id="16" name="6-Point Star 15"/>
          <p:cNvSpPr/>
          <p:nvPr/>
        </p:nvSpPr>
        <p:spPr>
          <a:xfrm flipH="1">
            <a:off x="4724400" y="3962400"/>
            <a:ext cx="1447800" cy="1066800"/>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Video</a:t>
            </a:r>
            <a:endParaRPr lang="en-US" b="1" dirty="0">
              <a:solidFill>
                <a:schemeClr val="tx1"/>
              </a:solidFill>
            </a:endParaRPr>
          </a:p>
        </p:txBody>
      </p:sp>
      <p:sp>
        <p:nvSpPr>
          <p:cNvPr id="17" name="6-Point Star 16"/>
          <p:cNvSpPr/>
          <p:nvPr/>
        </p:nvSpPr>
        <p:spPr>
          <a:xfrm>
            <a:off x="3429000" y="5562600"/>
            <a:ext cx="1371600" cy="1066800"/>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E-Tools</a:t>
            </a:r>
            <a:endParaRPr lang="en-US" b="1" dirty="0">
              <a:solidFill>
                <a:schemeClr val="tx1"/>
              </a:solidFill>
            </a:endParaRPr>
          </a:p>
        </p:txBody>
      </p:sp>
      <p:sp>
        <p:nvSpPr>
          <p:cNvPr id="18" name="6-Point Star 17"/>
          <p:cNvSpPr/>
          <p:nvPr/>
        </p:nvSpPr>
        <p:spPr>
          <a:xfrm>
            <a:off x="7086600" y="5181600"/>
            <a:ext cx="1600200" cy="1447800"/>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Student Mentors</a:t>
            </a:r>
            <a:r>
              <a:rPr lang="en-US" dirty="0" smtClean="0">
                <a:solidFill>
                  <a:schemeClr val="tx1"/>
                </a:solidFill>
              </a:rPr>
              <a:t> </a:t>
            </a:r>
            <a:endParaRPr lang="en-US" dirty="0">
              <a:solidFill>
                <a:schemeClr val="tx1"/>
              </a:solidFill>
            </a:endParaRPr>
          </a:p>
        </p:txBody>
      </p:sp>
      <p:sp>
        <p:nvSpPr>
          <p:cNvPr id="19" name="6-Point Star 18"/>
          <p:cNvSpPr/>
          <p:nvPr/>
        </p:nvSpPr>
        <p:spPr>
          <a:xfrm>
            <a:off x="4114800" y="2895600"/>
            <a:ext cx="1447800" cy="1143000"/>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Scripts</a:t>
            </a:r>
            <a:endParaRPr lang="en-US" b="1" dirty="0">
              <a:solidFill>
                <a:schemeClr val="tx1"/>
              </a:solidFill>
            </a:endParaRPr>
          </a:p>
        </p:txBody>
      </p:sp>
      <p:sp>
        <p:nvSpPr>
          <p:cNvPr id="20" name="6-Point Star 19"/>
          <p:cNvSpPr/>
          <p:nvPr/>
        </p:nvSpPr>
        <p:spPr>
          <a:xfrm>
            <a:off x="304800" y="2133600"/>
            <a:ext cx="1600200" cy="1143000"/>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Teacher-Shared</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3" cstate="print"/>
          <a:srcRect/>
          <a:stretch>
            <a:fillRect/>
          </a:stretch>
        </p:blipFill>
        <p:spPr bwMode="auto">
          <a:xfrm>
            <a:off x="1676400" y="762000"/>
            <a:ext cx="5638800" cy="525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66800"/>
            <a:ext cx="4038600" cy="5059363"/>
          </a:xfrm>
        </p:spPr>
        <p:txBody>
          <a:bodyPr>
            <a:normAutofit/>
          </a:bodyPr>
          <a:lstStyle/>
          <a:p>
            <a:r>
              <a:rPr lang="en-US" sz="4000" dirty="0" smtClean="0"/>
              <a:t>Incorporating School Level Team data</a:t>
            </a:r>
          </a:p>
          <a:p>
            <a:r>
              <a:rPr lang="en-US" sz="4000" dirty="0" smtClean="0"/>
              <a:t>Student led IEP meetings</a:t>
            </a:r>
          </a:p>
        </p:txBody>
      </p:sp>
      <p:pic>
        <p:nvPicPr>
          <p:cNvPr id="96257" name="Picture 1"/>
          <p:cNvPicPr>
            <a:picLocks noGrp="1" noChangeAspect="1" noChangeArrowheads="1"/>
          </p:cNvPicPr>
          <p:nvPr>
            <p:ph sz="half" idx="2"/>
          </p:nvPr>
        </p:nvPicPr>
        <p:blipFill>
          <a:blip r:embed="rId3" cstate="print"/>
          <a:srcRect/>
          <a:stretch>
            <a:fillRect/>
          </a:stretch>
        </p:blipFill>
        <p:spPr bwMode="auto">
          <a:xfrm>
            <a:off x="4800600" y="1524000"/>
            <a:ext cx="3857143" cy="368571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533401"/>
            <a:ext cx="6248400" cy="1015663"/>
          </a:xfrm>
          <a:prstGeom prst="rect">
            <a:avLst/>
          </a:prstGeom>
          <a:noFill/>
        </p:spPr>
        <p:txBody>
          <a:bodyPr wrap="square" rtlCol="0">
            <a:spAutoFit/>
          </a:bodyPr>
          <a:lstStyle/>
          <a:p>
            <a:pPr algn="ctr"/>
            <a:r>
              <a:rPr lang="en-US" sz="6000" b="1" dirty="0" smtClean="0"/>
              <a:t>Others Will Join</a:t>
            </a:r>
            <a:endParaRPr lang="en-US" sz="6000" b="1" dirty="0"/>
          </a:p>
        </p:txBody>
      </p:sp>
      <p:pic>
        <p:nvPicPr>
          <p:cNvPr id="3" name="Picture 2" descr="Others_Will_Join.png"/>
          <p:cNvPicPr>
            <a:picLocks noChangeAspect="1"/>
          </p:cNvPicPr>
          <p:nvPr/>
        </p:nvPicPr>
        <p:blipFill>
          <a:blip r:embed="rId3" cstate="print"/>
          <a:stretch>
            <a:fillRect/>
          </a:stretch>
        </p:blipFill>
        <p:spPr>
          <a:xfrm>
            <a:off x="1371600" y="1828800"/>
            <a:ext cx="6400800" cy="4343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IEP Team </a:t>
            </a:r>
            <a:endParaRPr lang="en-US" b="1" dirty="0"/>
          </a:p>
        </p:txBody>
      </p:sp>
      <p:sp>
        <p:nvSpPr>
          <p:cNvPr id="3" name="Content Placeholder 2"/>
          <p:cNvSpPr>
            <a:spLocks noGrp="1"/>
          </p:cNvSpPr>
          <p:nvPr>
            <p:ph idx="1"/>
          </p:nvPr>
        </p:nvSpPr>
        <p:spPr>
          <a:xfrm>
            <a:off x="457200" y="1600200"/>
            <a:ext cx="3505200" cy="4525963"/>
          </a:xfrm>
        </p:spPr>
        <p:txBody>
          <a:bodyPr>
            <a:normAutofit/>
          </a:bodyPr>
          <a:lstStyle/>
          <a:p>
            <a:r>
              <a:rPr lang="en-US" sz="4000" dirty="0" smtClean="0"/>
              <a:t>Develops the IEP including the transition component for a single student</a:t>
            </a:r>
            <a:endParaRPr lang="en-US" sz="4000" dirty="0"/>
          </a:p>
        </p:txBody>
      </p:sp>
      <p:pic>
        <p:nvPicPr>
          <p:cNvPr id="114689" name="Picture 1"/>
          <p:cNvPicPr>
            <a:picLocks noChangeAspect="1" noChangeArrowheads="1"/>
          </p:cNvPicPr>
          <p:nvPr/>
        </p:nvPicPr>
        <p:blipFill>
          <a:blip r:embed="rId3" cstate="print"/>
          <a:srcRect/>
          <a:stretch>
            <a:fillRect/>
          </a:stretch>
        </p:blipFill>
        <p:spPr bwMode="auto">
          <a:xfrm>
            <a:off x="4267200" y="1371600"/>
            <a:ext cx="4343400"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914400" y="274638"/>
            <a:ext cx="7772400" cy="1020762"/>
          </a:xfrm>
        </p:spPr>
        <p:txBody>
          <a:bodyPr/>
          <a:lstStyle/>
          <a:p>
            <a:pPr eaLnBrk="1" hangingPunct="1"/>
            <a:r>
              <a:rPr lang="en-US" b="1" smtClean="0"/>
              <a:t>Indicator 13 </a:t>
            </a:r>
          </a:p>
        </p:txBody>
      </p:sp>
      <p:sp>
        <p:nvSpPr>
          <p:cNvPr id="24579" name="Rectangle 2"/>
          <p:cNvSpPr>
            <a:spLocks noChangeArrowheads="1"/>
          </p:cNvSpPr>
          <p:nvPr/>
        </p:nvSpPr>
        <p:spPr bwMode="auto">
          <a:xfrm>
            <a:off x="381000" y="1371600"/>
            <a:ext cx="8458200" cy="5089525"/>
          </a:xfrm>
          <a:prstGeom prst="rect">
            <a:avLst/>
          </a:prstGeom>
          <a:noFill/>
          <a:ln w="9525">
            <a:noFill/>
            <a:miter lim="800000"/>
            <a:headEnd/>
            <a:tailEnd/>
          </a:ln>
        </p:spPr>
        <p:txBody>
          <a:bodyPr>
            <a:spAutoFit/>
          </a:bodyPr>
          <a:lstStyle/>
          <a:p>
            <a:pPr>
              <a:lnSpc>
                <a:spcPct val="90000"/>
              </a:lnSpc>
            </a:pPr>
            <a:r>
              <a:rPr lang="en-US" sz="3000" i="1">
                <a:latin typeface="Perpetua" pitchFamily="18" charset="0"/>
                <a:cs typeface="Calibri" pitchFamily="34" charset="0"/>
              </a:rPr>
              <a:t>Percent of youth with IEPs aged 16 and above with an IEP that includes appropriate measurable postsecondary goals that are annually updated and based upon an age appropriate transition assessment, transition services, including courses of study, that will reasonably enable the student to meet those postsecondary goals, and annual IEP goals related to the student’s transition services needs. There also must be evidence that the student was invited to the IEP Team meeting where transition services are to be discussed and evidence that, if appropriate, a representative of any participating agency was invited to the IEP Team meeting with the prior consent of the parent or student who has reached the age of majority. [20 U.S.C. 1416(a)(3)(B)]</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lipboard.jpg"/>
          <p:cNvPicPr>
            <a:picLocks noChangeAspect="1"/>
          </p:cNvPicPr>
          <p:nvPr/>
        </p:nvPicPr>
        <p:blipFill>
          <a:blip r:embed="rId3" cstate="print"/>
          <a:stretch>
            <a:fillRect/>
          </a:stretch>
        </p:blipFill>
        <p:spPr>
          <a:xfrm>
            <a:off x="2286000" y="533400"/>
            <a:ext cx="4724400" cy="5715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458200" cy="1295400"/>
          </a:xfrm>
        </p:spPr>
        <p:txBody>
          <a:bodyPr>
            <a:normAutofit fontScale="92500" lnSpcReduction="10000"/>
          </a:bodyPr>
          <a:lstStyle/>
          <a:p>
            <a:pPr marL="609600" indent="-609600">
              <a:lnSpc>
                <a:spcPct val="80000"/>
              </a:lnSpc>
              <a:spcBef>
                <a:spcPts val="580"/>
              </a:spcBef>
              <a:defRPr/>
            </a:pPr>
            <a:r>
              <a:rPr lang="en-US" sz="2800" dirty="0" smtClean="0">
                <a:cs typeface="Calibri" pitchFamily="34" charset="0"/>
              </a:rPr>
              <a:t>Is there an appropriate measurable postsecondary goal or goals that covers education or training, employment, and, as needed, independent living?</a:t>
            </a:r>
          </a:p>
          <a:p>
            <a:pPr marL="609600" indent="-609600">
              <a:lnSpc>
                <a:spcPct val="80000"/>
              </a:lnSpc>
              <a:spcBef>
                <a:spcPts val="580"/>
              </a:spcBef>
              <a:defRPr/>
            </a:pPr>
            <a:r>
              <a:rPr lang="en-US" sz="2800" dirty="0" smtClean="0">
                <a:cs typeface="Calibri" pitchFamily="34" charset="0"/>
              </a:rPr>
              <a:t>Is (are) the postsecondary goal(s) updated annually? </a:t>
            </a:r>
          </a:p>
        </p:txBody>
      </p:sp>
      <p:sp>
        <p:nvSpPr>
          <p:cNvPr id="5" name="Frame 4"/>
          <p:cNvSpPr/>
          <p:nvPr/>
        </p:nvSpPr>
        <p:spPr>
          <a:xfrm>
            <a:off x="457200" y="2133600"/>
            <a:ext cx="7848600" cy="990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Frame 6"/>
          <p:cNvSpPr/>
          <p:nvPr/>
        </p:nvSpPr>
        <p:spPr>
          <a:xfrm>
            <a:off x="457200" y="4419600"/>
            <a:ext cx="7848600" cy="990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Frame 7"/>
          <p:cNvSpPr/>
          <p:nvPr/>
        </p:nvSpPr>
        <p:spPr>
          <a:xfrm>
            <a:off x="457200" y="3276600"/>
            <a:ext cx="7848600" cy="990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Frame 8"/>
          <p:cNvSpPr/>
          <p:nvPr/>
        </p:nvSpPr>
        <p:spPr>
          <a:xfrm>
            <a:off x="457200" y="5562600"/>
            <a:ext cx="7848600" cy="990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p:cNvSpPr/>
          <p:nvPr/>
        </p:nvSpPr>
        <p:spPr>
          <a:xfrm>
            <a:off x="609600" y="3429000"/>
            <a:ext cx="7543800" cy="923330"/>
          </a:xfrm>
          <a:prstGeom prst="rect">
            <a:avLst/>
          </a:prstGeom>
        </p:spPr>
        <p:txBody>
          <a:bodyPr wrap="square">
            <a:spAutoFit/>
          </a:bodyPr>
          <a:lstStyle/>
          <a:p>
            <a:r>
              <a:rPr lang="en-US" dirty="0" smtClean="0"/>
              <a:t>Use input from team members that helped focus the student’s stated  desires for employment, education and independent living</a:t>
            </a:r>
          </a:p>
          <a:p>
            <a:endParaRPr lang="en-US" dirty="0"/>
          </a:p>
        </p:txBody>
      </p:sp>
      <p:sp>
        <p:nvSpPr>
          <p:cNvPr id="11" name="Rectangle 10"/>
          <p:cNvSpPr/>
          <p:nvPr/>
        </p:nvSpPr>
        <p:spPr>
          <a:xfrm>
            <a:off x="609600" y="4572000"/>
            <a:ext cx="7543800" cy="646331"/>
          </a:xfrm>
          <a:prstGeom prst="rect">
            <a:avLst/>
          </a:prstGeom>
        </p:spPr>
        <p:txBody>
          <a:bodyPr wrap="square">
            <a:spAutoFit/>
          </a:bodyPr>
          <a:lstStyle/>
          <a:p>
            <a:r>
              <a:rPr lang="en-US" dirty="0" smtClean="0"/>
              <a:t>Consider if additional assessment or information is needed to focus or determine  goals  in one or more domains. </a:t>
            </a:r>
          </a:p>
        </p:txBody>
      </p:sp>
      <p:sp>
        <p:nvSpPr>
          <p:cNvPr id="12" name="Rectangle 11"/>
          <p:cNvSpPr/>
          <p:nvPr/>
        </p:nvSpPr>
        <p:spPr>
          <a:xfrm>
            <a:off x="609600" y="5715000"/>
            <a:ext cx="7543800" cy="646331"/>
          </a:xfrm>
          <a:prstGeom prst="rect">
            <a:avLst/>
          </a:prstGeom>
        </p:spPr>
        <p:txBody>
          <a:bodyPr wrap="square">
            <a:spAutoFit/>
          </a:bodyPr>
          <a:lstStyle/>
          <a:p>
            <a:r>
              <a:rPr lang="en-US" dirty="0" smtClean="0"/>
              <a:t>Consider if the goals will need to be updated more than once during the upcoming year</a:t>
            </a:r>
            <a:endParaRPr lang="en-US" dirty="0"/>
          </a:p>
        </p:txBody>
      </p:sp>
      <p:sp>
        <p:nvSpPr>
          <p:cNvPr id="13" name="Rectangle 12"/>
          <p:cNvSpPr/>
          <p:nvPr/>
        </p:nvSpPr>
        <p:spPr>
          <a:xfrm>
            <a:off x="533400" y="2286000"/>
            <a:ext cx="7620000" cy="646331"/>
          </a:xfrm>
          <a:prstGeom prst="rect">
            <a:avLst/>
          </a:prstGeom>
        </p:spPr>
        <p:txBody>
          <a:bodyPr wrap="square">
            <a:spAutoFit/>
          </a:bodyPr>
          <a:lstStyle/>
          <a:p>
            <a:pPr marL="274320" indent="-274320">
              <a:defRPr/>
            </a:pPr>
            <a:r>
              <a:rPr lang="en-US" dirty="0" smtClean="0"/>
              <a:t>Use information from student regarding future desires for employment,</a:t>
            </a:r>
          </a:p>
          <a:p>
            <a:pPr marL="274320" indent="-274320">
              <a:defRPr/>
            </a:pPr>
            <a:r>
              <a:rPr lang="en-US" dirty="0" smtClean="0"/>
              <a:t> education and independent living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1"/>
            <a:ext cx="8077200" cy="1447800"/>
          </a:xfrm>
        </p:spPr>
        <p:txBody>
          <a:bodyPr>
            <a:normAutofit/>
          </a:bodyPr>
          <a:lstStyle/>
          <a:p>
            <a:pPr marL="609600" indent="-609600">
              <a:lnSpc>
                <a:spcPct val="80000"/>
              </a:lnSpc>
              <a:spcBef>
                <a:spcPts val="580"/>
              </a:spcBef>
              <a:buNone/>
              <a:defRPr/>
            </a:pPr>
            <a:r>
              <a:rPr lang="en-US" dirty="0" smtClean="0">
                <a:cs typeface="Calibri" pitchFamily="34" charset="0"/>
              </a:rPr>
              <a:t>	Is there evidence that the measurable postsecondary goal(s) were based on age-appropriate transition assessment?</a:t>
            </a:r>
          </a:p>
          <a:p>
            <a:pPr>
              <a:buNone/>
            </a:pPr>
            <a:endParaRPr lang="en-US" dirty="0"/>
          </a:p>
        </p:txBody>
      </p:sp>
      <p:graphicFrame>
        <p:nvGraphicFramePr>
          <p:cNvPr id="5" name="Table 4"/>
          <p:cNvGraphicFramePr>
            <a:graphicFrameLocks noGrp="1"/>
          </p:cNvGraphicFramePr>
          <p:nvPr/>
        </p:nvGraphicFramePr>
        <p:xfrm>
          <a:off x="533400" y="2057400"/>
          <a:ext cx="8153401" cy="4212664"/>
        </p:xfrm>
        <a:graphic>
          <a:graphicData uri="http://schemas.openxmlformats.org/drawingml/2006/table">
            <a:tbl>
              <a:tblPr firstRow="1" bandRow="1">
                <a:tableStyleId>{5C22544A-7EE6-4342-B048-85BDC9FD1C3A}</a:tableStyleId>
              </a:tblPr>
              <a:tblGrid>
                <a:gridCol w="2717801"/>
                <a:gridCol w="2717800"/>
                <a:gridCol w="2717800"/>
              </a:tblGrid>
              <a:tr h="1600200">
                <a:tc>
                  <a:txBody>
                    <a:bodyPr/>
                    <a:lstStyle/>
                    <a:p>
                      <a:pPr algn="ctr"/>
                      <a:r>
                        <a:rPr lang="en-US" sz="2400" dirty="0" smtClean="0"/>
                        <a:t>School administered</a:t>
                      </a:r>
                      <a:r>
                        <a:rPr lang="en-US" sz="2400" baseline="0" dirty="0" smtClean="0"/>
                        <a:t> assessment information  </a:t>
                      </a:r>
                      <a:endParaRPr lang="en-US" sz="2400" dirty="0"/>
                    </a:p>
                  </a:txBody>
                  <a:tcPr/>
                </a:tc>
                <a:tc>
                  <a:txBody>
                    <a:bodyPr/>
                    <a:lstStyle/>
                    <a:p>
                      <a:pPr algn="ctr"/>
                      <a:r>
                        <a:rPr lang="en-US" sz="2400" dirty="0" smtClean="0"/>
                        <a:t>Agency administered</a:t>
                      </a:r>
                      <a:r>
                        <a:rPr lang="en-US" sz="2400" baseline="0" dirty="0" smtClean="0"/>
                        <a:t> assessment information </a:t>
                      </a:r>
                      <a:endParaRPr lang="en-US" sz="2400" dirty="0"/>
                    </a:p>
                  </a:txBody>
                  <a:tcPr/>
                </a:tc>
                <a:tc>
                  <a:txBody>
                    <a:bodyPr/>
                    <a:lstStyle/>
                    <a:p>
                      <a:pPr algn="ctr"/>
                      <a:r>
                        <a:rPr lang="en-US" sz="2400" dirty="0" smtClean="0"/>
                        <a:t>Work-based</a:t>
                      </a:r>
                      <a:r>
                        <a:rPr lang="en-US" sz="2400" baseline="0" dirty="0" smtClean="0"/>
                        <a:t> assessment information </a:t>
                      </a:r>
                      <a:endParaRPr lang="en-US" sz="2400" dirty="0"/>
                    </a:p>
                  </a:txBody>
                  <a:tcPr/>
                </a:tc>
              </a:tr>
              <a:tr h="2612464">
                <a:tc>
                  <a:txBody>
                    <a:bodyPr/>
                    <a:lstStyle/>
                    <a:p>
                      <a:pPr algn="ctr"/>
                      <a:r>
                        <a:rPr lang="en-US" sz="2400" b="1" baseline="0" dirty="0" smtClean="0"/>
                        <a:t>What assessment information has been or can be gathered through the school? </a:t>
                      </a:r>
                      <a:endParaRPr lang="en-US" sz="2400" b="1" dirty="0"/>
                    </a:p>
                  </a:txBody>
                  <a:tcPr/>
                </a:tc>
                <a:tc>
                  <a:txBody>
                    <a:bodyPr/>
                    <a:lstStyle/>
                    <a:p>
                      <a:pPr algn="ctr"/>
                      <a:r>
                        <a:rPr lang="en-US" sz="2400" b="1" dirty="0" smtClean="0"/>
                        <a:t>What assessment</a:t>
                      </a:r>
                      <a:r>
                        <a:rPr lang="en-US" sz="2400" b="1" baseline="0" dirty="0" smtClean="0"/>
                        <a:t> information has been or can be gathered from outside agencies? </a:t>
                      </a:r>
                      <a:endParaRPr lang="en-US" sz="2400" b="1" dirty="0"/>
                    </a:p>
                  </a:txBody>
                  <a:tcPr/>
                </a:tc>
                <a:tc>
                  <a:txBody>
                    <a:bodyPr/>
                    <a:lstStyle/>
                    <a:p>
                      <a:pPr algn="ctr"/>
                      <a:r>
                        <a:rPr lang="en-US" sz="2400" b="1" dirty="0" smtClean="0"/>
                        <a:t>What assessment</a:t>
                      </a:r>
                      <a:r>
                        <a:rPr lang="en-US" sz="2400" b="1" baseline="0" dirty="0" smtClean="0"/>
                        <a:t> information from vocational experiences has been or can be gathered? </a:t>
                      </a:r>
                      <a:endParaRPr lang="en-US" sz="2400" b="1"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0" y="1219200"/>
          <a:ext cx="91440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0" y="304801"/>
            <a:ext cx="9144000" cy="830997"/>
          </a:xfrm>
          <a:prstGeom prst="rect">
            <a:avLst/>
          </a:prstGeom>
        </p:spPr>
        <p:txBody>
          <a:bodyPr wrap="square">
            <a:spAutoFit/>
          </a:bodyPr>
          <a:lstStyle/>
          <a:p>
            <a:pPr algn="ctr"/>
            <a:r>
              <a:rPr lang="en-US" sz="2400" b="1" dirty="0" smtClean="0">
                <a:cs typeface="Calibri" pitchFamily="34" charset="0"/>
              </a:rPr>
              <a:t>Are there transition services in the IEP that will reasonably enable the student to meet his or her postsecondary goal(s)?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685800"/>
            <a:ext cx="8305800" cy="1600200"/>
          </a:xfrm>
        </p:spPr>
        <p:txBody>
          <a:bodyPr>
            <a:normAutofit fontScale="92500" lnSpcReduction="10000"/>
          </a:bodyPr>
          <a:lstStyle/>
          <a:p>
            <a:pPr marL="742950" indent="-742950">
              <a:lnSpc>
                <a:spcPct val="80000"/>
              </a:lnSpc>
              <a:spcBef>
                <a:spcPts val="580"/>
              </a:spcBef>
              <a:defRPr/>
            </a:pPr>
            <a:r>
              <a:rPr lang="en-US" sz="2800" dirty="0" smtClean="0">
                <a:cs typeface="Calibri" pitchFamily="34" charset="0"/>
              </a:rPr>
              <a:t>Do the transition services include courses of study that will reasonably enable the student to meet his or her postsecondary goal(s)?</a:t>
            </a:r>
          </a:p>
          <a:p>
            <a:pPr marL="742950" indent="-742950">
              <a:lnSpc>
                <a:spcPct val="80000"/>
              </a:lnSpc>
              <a:spcBef>
                <a:spcPts val="580"/>
              </a:spcBef>
              <a:defRPr/>
            </a:pPr>
            <a:r>
              <a:rPr lang="en-US" sz="2800" dirty="0" smtClean="0">
                <a:cs typeface="Calibri" pitchFamily="34" charset="0"/>
              </a:rPr>
              <a:t>Is (are) there annual IEP goal(s) related to the student’s transition services needs?</a:t>
            </a:r>
          </a:p>
          <a:p>
            <a:pPr fontAlgn="t"/>
            <a:endParaRPr lang="en-US" b="1" dirty="0" smtClean="0"/>
          </a:p>
          <a:p>
            <a:pPr fontAlgn="t">
              <a:buNone/>
            </a:pPr>
            <a:endParaRPr lang="en-US" b="1" dirty="0" smtClean="0"/>
          </a:p>
          <a:p>
            <a:pPr fontAlgn="t">
              <a:buNone/>
            </a:pPr>
            <a:endParaRPr lang="en-US" b="1" dirty="0" smtClean="0"/>
          </a:p>
          <a:p>
            <a:pPr fontAlgn="t"/>
            <a:endParaRPr lang="en-US" b="1" dirty="0" smtClean="0"/>
          </a:p>
          <a:p>
            <a:pPr fontAlgn="t"/>
            <a:endParaRPr lang="en-US" b="1" dirty="0" smtClean="0"/>
          </a:p>
          <a:p>
            <a:pPr fontAlgn="t"/>
            <a:endParaRPr lang="en-US" b="1" dirty="0" smtClean="0"/>
          </a:p>
          <a:p>
            <a:pPr fontAlgn="t"/>
            <a:endParaRPr lang="en-US" dirty="0" smtClean="0"/>
          </a:p>
          <a:p>
            <a:pPr fontAlgn="t"/>
            <a:endParaRPr lang="en-US" dirty="0" smtClean="0"/>
          </a:p>
          <a:p>
            <a:pPr fontAlgn="t"/>
            <a:endParaRPr lang="en-US" dirty="0" smtClean="0"/>
          </a:p>
          <a:p>
            <a:pPr fontAlgn="t">
              <a:buNone/>
            </a:pPr>
            <a:endParaRPr lang="en-US" dirty="0" smtClean="0"/>
          </a:p>
          <a:p>
            <a:pPr fontAlgn="t"/>
            <a:endParaRPr lang="en-US" dirty="0" smtClean="0"/>
          </a:p>
          <a:p>
            <a:pPr fontAlgn="t"/>
            <a:endParaRPr lang="en-US" dirty="0" smtClean="0"/>
          </a:p>
          <a:p>
            <a:pPr marL="274320" indent="-274320" eaLnBrk="1" fontAlgn="auto" hangingPunct="1">
              <a:spcBef>
                <a:spcPts val="580"/>
              </a:spcBef>
              <a:spcAft>
                <a:spcPts val="0"/>
              </a:spcAft>
              <a:buNone/>
              <a:defRPr/>
            </a:pPr>
            <a:endParaRPr lang="en-US" dirty="0"/>
          </a:p>
        </p:txBody>
      </p:sp>
      <p:graphicFrame>
        <p:nvGraphicFramePr>
          <p:cNvPr id="5" name="Diagram 4"/>
          <p:cNvGraphicFramePr/>
          <p:nvPr/>
        </p:nvGraphicFramePr>
        <p:xfrm>
          <a:off x="304800" y="2590800"/>
          <a:ext cx="85344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1"/>
            <a:ext cx="8229600" cy="2286000"/>
          </a:xfrm>
        </p:spPr>
        <p:txBody>
          <a:bodyPr>
            <a:normAutofit fontScale="92500" lnSpcReduction="10000"/>
          </a:bodyPr>
          <a:lstStyle/>
          <a:p>
            <a:pPr marL="742950" indent="-742950">
              <a:lnSpc>
                <a:spcPct val="80000"/>
              </a:lnSpc>
              <a:spcBef>
                <a:spcPts val="580"/>
              </a:spcBef>
              <a:defRPr/>
            </a:pPr>
            <a:r>
              <a:rPr lang="en-US" sz="2800" dirty="0" smtClean="0">
                <a:cs typeface="Calibri" pitchFamily="34" charset="0"/>
              </a:rPr>
              <a:t>Is there evidence that the student was invited to the IEP Team meeting where transition services were discussed? </a:t>
            </a:r>
          </a:p>
          <a:p>
            <a:pPr marL="742950" indent="-742950">
              <a:lnSpc>
                <a:spcPct val="80000"/>
              </a:lnSpc>
              <a:spcBef>
                <a:spcPts val="580"/>
              </a:spcBef>
              <a:defRPr/>
            </a:pPr>
            <a:r>
              <a:rPr lang="en-US" sz="2800" dirty="0" smtClean="0">
                <a:cs typeface="Calibri" pitchFamily="34" charset="0"/>
              </a:rPr>
              <a:t>If appropriate, is there evidence that a representative of any participating agency was invited to the IEP Team meeting with the prior consent of the parent or student who has reached the age of majority? </a:t>
            </a:r>
          </a:p>
          <a:p>
            <a:endParaRPr lang="en-US" dirty="0"/>
          </a:p>
        </p:txBody>
      </p:sp>
      <p:pic>
        <p:nvPicPr>
          <p:cNvPr id="7" name="Picture 6" descr="student input - clipboard.jpg"/>
          <p:cNvPicPr>
            <a:picLocks noChangeAspect="1"/>
          </p:cNvPicPr>
          <p:nvPr/>
        </p:nvPicPr>
        <p:blipFill>
          <a:blip r:embed="rId3" cstate="print"/>
          <a:stretch>
            <a:fillRect/>
          </a:stretch>
        </p:blipFill>
        <p:spPr>
          <a:xfrm>
            <a:off x="228600" y="2667000"/>
            <a:ext cx="4267200" cy="3848100"/>
          </a:xfrm>
          <a:prstGeom prst="rect">
            <a:avLst/>
          </a:prstGeom>
        </p:spPr>
      </p:pic>
      <p:pic>
        <p:nvPicPr>
          <p:cNvPr id="8" name="Picture 7" descr="Agency Involvement.jpg"/>
          <p:cNvPicPr>
            <a:picLocks noChangeAspect="1"/>
          </p:cNvPicPr>
          <p:nvPr/>
        </p:nvPicPr>
        <p:blipFill>
          <a:blip r:embed="rId4" cstate="print"/>
          <a:stretch>
            <a:fillRect/>
          </a:stretch>
        </p:blipFill>
        <p:spPr>
          <a:xfrm>
            <a:off x="4724400" y="2743200"/>
            <a:ext cx="4114800" cy="36195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TotalTime>
  <Words>1220</Words>
  <Application>Microsoft Office PowerPoint</Application>
  <PresentationFormat>On-screen Show (4:3)</PresentationFormat>
  <Paragraphs>185</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Perpetua</vt:lpstr>
      <vt:lpstr>Office Theme</vt:lpstr>
      <vt:lpstr>PowerPoint Presentation</vt:lpstr>
      <vt:lpstr>IEP Team </vt:lpstr>
      <vt:lpstr>Indicator 13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I-PLAN</vt:lpstr>
      <vt:lpstr>PowerPoint Presentation</vt:lpstr>
      <vt:lpstr>Like Stars in the Sky – Ideas are Endless </vt:lpstr>
      <vt:lpstr>PowerPoint Presentation</vt:lpstr>
      <vt:lpstr>PowerPoint Presentation</vt:lpstr>
      <vt:lpstr>PowerPoint Presentation</vt:lpstr>
    </vt:vector>
  </TitlesOfParts>
  <Company>UNC Charlotte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tpovenmi</dc:creator>
  <cp:lastModifiedBy>Amy Inman</cp:lastModifiedBy>
  <cp:revision>20</cp:revision>
  <dcterms:created xsi:type="dcterms:W3CDTF">2011-08-18T19:40:20Z</dcterms:created>
  <dcterms:modified xsi:type="dcterms:W3CDTF">2015-08-18T17:15:02Z</dcterms:modified>
</cp:coreProperties>
</file>